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996" r:id="rId1"/>
  </p:sldMasterIdLst>
  <p:notesMasterIdLst>
    <p:notesMasterId r:id="rId41"/>
  </p:notesMasterIdLst>
  <p:sldIdLst>
    <p:sldId id="256" r:id="rId2"/>
    <p:sldId id="295" r:id="rId3"/>
    <p:sldId id="257" r:id="rId4"/>
    <p:sldId id="287" r:id="rId5"/>
    <p:sldId id="299" r:id="rId6"/>
    <p:sldId id="296" r:id="rId7"/>
    <p:sldId id="273" r:id="rId8"/>
    <p:sldId id="274" r:id="rId9"/>
    <p:sldId id="297" r:id="rId10"/>
    <p:sldId id="263" r:id="rId11"/>
    <p:sldId id="298" r:id="rId12"/>
    <p:sldId id="265" r:id="rId13"/>
    <p:sldId id="275" r:id="rId14"/>
    <p:sldId id="276" r:id="rId15"/>
    <p:sldId id="286" r:id="rId16"/>
    <p:sldId id="267" r:id="rId17"/>
    <p:sldId id="277" r:id="rId18"/>
    <p:sldId id="301" r:id="rId19"/>
    <p:sldId id="284" r:id="rId20"/>
    <p:sldId id="283" r:id="rId21"/>
    <p:sldId id="278" r:id="rId22"/>
    <p:sldId id="279" r:id="rId23"/>
    <p:sldId id="303" r:id="rId24"/>
    <p:sldId id="280" r:id="rId25"/>
    <p:sldId id="281" r:id="rId26"/>
    <p:sldId id="312" r:id="rId27"/>
    <p:sldId id="318" r:id="rId28"/>
    <p:sldId id="316" r:id="rId29"/>
    <p:sldId id="310" r:id="rId30"/>
    <p:sldId id="320" r:id="rId31"/>
    <p:sldId id="309" r:id="rId32"/>
    <p:sldId id="305" r:id="rId33"/>
    <p:sldId id="328" r:id="rId34"/>
    <p:sldId id="308" r:id="rId35"/>
    <p:sldId id="319" r:id="rId36"/>
    <p:sldId id="322" r:id="rId37"/>
    <p:sldId id="324" r:id="rId38"/>
    <p:sldId id="326" r:id="rId39"/>
    <p:sldId id="330" r:id="rId4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B0F0"/>
    <a:srgbClr val="FF0000"/>
    <a:srgbClr val="FFC000"/>
    <a:srgbClr val="00B050"/>
    <a:srgbClr val="F4F20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125E5076-3810-47DD-B79F-674D7AD40C01}" styleName="深色样式 1 - 强调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1" autoAdjust="0"/>
    <p:restoredTop sz="94660"/>
  </p:normalViewPr>
  <p:slideViewPr>
    <p:cSldViewPr snapToGrid="0">
      <p:cViewPr>
        <p:scale>
          <a:sx n="76" d="100"/>
          <a:sy n="76" d="100"/>
        </p:scale>
        <p:origin x="101" y="350"/>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EFD42F7-718C-4B98-AAEC-167E6DDD60A7}" type="datetimeFigureOut">
              <a:rPr lang="en-US" smtClean="0"/>
              <a:t>1/28/2021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1B2AA4F-B828-4D7C-AFD3-893933DAFCB4}" type="slidenum">
              <a:rPr lang="en-US" smtClean="0"/>
              <a:t>‹#›</a:t>
            </a:fld>
            <a:endParaRPr lang="en-US"/>
          </a:p>
        </p:txBody>
      </p:sp>
    </p:spTree>
    <p:extLst>
      <p:ext uri="{BB962C8B-B14F-4D97-AF65-F5344CB8AC3E}">
        <p14:creationId xmlns:p14="http://schemas.microsoft.com/office/powerpoint/2010/main" val="10203967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idx="2"/>
          </p:nvPr>
        </p:nvSpPr>
        <p:spPr>
          <a:xfrm>
            <a:off x="685800" y="1143000"/>
            <a:ext cx="5486400" cy="3086100"/>
          </a:xfrm>
        </p:spPr>
      </p:sp>
      <p:sp>
        <p:nvSpPr>
          <p:cNvPr id="3" name="Text Placeholder 2"/>
          <p:cNvSpPr>
            <a:spLocks noGrp="1"/>
          </p:cNvSpPr>
          <p:nvPr>
            <p:ph type="body" idx="3"/>
          </p:nvPr>
        </p:nvSpPr>
        <p:spPr/>
        <p:txBody>
          <a:bodyPr/>
          <a:lstStyle/>
          <a:p>
            <a:endParaRPr lang="en-GB"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idx="2"/>
          </p:nvPr>
        </p:nvSpPr>
        <p:spPr>
          <a:xfrm>
            <a:off x="685800" y="1143000"/>
            <a:ext cx="5486400" cy="3086100"/>
          </a:xfrm>
        </p:spPr>
      </p:sp>
      <p:sp>
        <p:nvSpPr>
          <p:cNvPr id="3" name="Text Placeholder 2"/>
          <p:cNvSpPr>
            <a:spLocks noGrp="1"/>
          </p:cNvSpPr>
          <p:nvPr>
            <p:ph type="body" idx="3"/>
          </p:nvPr>
        </p:nvSpPr>
        <p:spPr/>
        <p:txBody>
          <a:bodyPr/>
          <a:lstStyle/>
          <a:p>
            <a:endParaRPr lang="en-GB"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idx="2"/>
          </p:nvPr>
        </p:nvSpPr>
        <p:spPr>
          <a:xfrm>
            <a:off x="685800" y="1143000"/>
            <a:ext cx="5486400" cy="3086100"/>
          </a:xfrm>
        </p:spPr>
      </p:sp>
      <p:sp>
        <p:nvSpPr>
          <p:cNvPr id="3" name="Text Placeholder 2"/>
          <p:cNvSpPr>
            <a:spLocks noGrp="1"/>
          </p:cNvSpPr>
          <p:nvPr>
            <p:ph type="body" idx="3"/>
          </p:nvPr>
        </p:nvSpPr>
        <p:spPr/>
        <p:txBody>
          <a:bodyPr/>
          <a:lstStyle/>
          <a:p>
            <a:endParaRPr lang="en-GB"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09600" y="228601"/>
            <a:ext cx="10363200" cy="4571999"/>
          </a:xfrm>
        </p:spPr>
        <p:txBody>
          <a:bodyPr anchor="ctr">
            <a:noAutofit/>
          </a:bodyPr>
          <a:lstStyle>
            <a:lvl1pPr>
              <a:lnSpc>
                <a:spcPct val="100000"/>
              </a:lnSpc>
              <a:defRPr sz="8800" spc="-80"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09600" y="4800600"/>
            <a:ext cx="9144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3A1C593-65D0-4073-BCC9-577B9352EA97}" type="datetimeFigureOut">
              <a:rPr lang="en-US" smtClean="0"/>
              <a:t>1/28/2021</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12001499" y="4846320"/>
            <a:ext cx="190501"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2001499" y="0"/>
            <a:ext cx="190501"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9B618960-8005-486C-9A75-10CB2AAC16F9}" type="slidenum">
              <a:rPr lang="en-US" smtClean="0"/>
              <a:t>‹#›</a:t>
            </a:fld>
            <a:endParaRPr lang="en-US"/>
          </a:p>
        </p:txBody>
      </p:sp>
    </p:spTree>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t>1/28/2021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t>1/28/2021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3A1C593-65D0-4073-BCC9-577B9352EA97}" type="datetimeFigureOut">
              <a:rPr lang="en-US" smtClean="0"/>
              <a:t>1/28/2021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600" y="1447801"/>
            <a:ext cx="10363200" cy="4321175"/>
          </a:xfrm>
        </p:spPr>
        <p:txBody>
          <a:bodyPr anchor="ctr">
            <a:noAutofit/>
          </a:bodyPr>
          <a:lstStyle>
            <a:lvl1pPr algn="l">
              <a:lnSpc>
                <a:spcPct val="100000"/>
              </a:lnSpc>
              <a:defRPr sz="8800" b="0" cap="all" spc="-80" baseline="0">
                <a:solidFill>
                  <a:schemeClr val="tx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600" y="228601"/>
            <a:ext cx="103632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63A1C593-65D0-4073-BCC9-577B9352EA97}" type="datetimeFigureOut">
              <a:rPr lang="en-US" smtClean="0"/>
              <a:t>1/28/2021</a:t>
            </a:fld>
            <a:endParaRPr lang="en-US"/>
          </a:p>
        </p:txBody>
      </p:sp>
      <p:sp>
        <p:nvSpPr>
          <p:cNvPr id="8" name="Slide Number Placeholder 7"/>
          <p:cNvSpPr>
            <a:spLocks noGrp="1"/>
          </p:cNvSpPr>
          <p:nvPr>
            <p:ph type="sldNum" sz="quarter" idx="11"/>
          </p:nvPr>
        </p:nvSpPr>
        <p:spPr/>
        <p:txBody>
          <a:bodyPr/>
          <a:lstStyle/>
          <a:p>
            <a:fld id="{9B618960-8005-486C-9A75-10CB2AAC16F9}"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174240" y="1574800"/>
            <a:ext cx="438912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786880" y="1574800"/>
            <a:ext cx="438912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3A1C593-65D0-4073-BCC9-577B9352EA97}" type="datetimeFigureOut">
              <a:rPr lang="en-US" smtClean="0"/>
              <a:t>1/28/2021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170176" y="1572768"/>
            <a:ext cx="438912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170176" y="2259366"/>
            <a:ext cx="438912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790944" y="1572768"/>
            <a:ext cx="438912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6790944" y="2259366"/>
            <a:ext cx="438912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3A1C593-65D0-4073-BCC9-577B9352EA97}" type="datetimeFigureOut">
              <a:rPr lang="en-US" smtClean="0"/>
              <a:t>1/28/2021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3A1C593-65D0-4073-BCC9-577B9352EA97}" type="datetimeFigureOut">
              <a:rPr lang="en-US" smtClean="0"/>
              <a:t>1/28/2021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A1C593-65D0-4073-BCC9-577B9352EA97}" type="datetimeFigureOut">
              <a:rPr lang="en-US" smtClean="0"/>
              <a:t>1/28/2021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4766733" y="1600200"/>
            <a:ext cx="6815667"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09601" y="1600200"/>
            <a:ext cx="4011084"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A1C593-65D0-4073-BCC9-577B9352EA97}" type="datetimeFigureOut">
              <a:rPr lang="en-US" smtClean="0"/>
              <a:t>1/28/2021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12001499" y="4846320"/>
            <a:ext cx="190501"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12001169"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609600" y="5715000"/>
            <a:ext cx="108712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A1C593-65D0-4073-BCC9-577B9352EA97}" type="datetimeFigureOut">
              <a:rPr lang="en-US" smtClean="0"/>
              <a:t>1/28/2021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9B618960-8005-486C-9A75-10CB2AAC16F9}" type="slidenum">
              <a:rPr lang="en-US" smtClean="0"/>
              <a:t>‹#›</a:t>
            </a:fld>
            <a:endParaRPr lang="en-US"/>
          </a:p>
        </p:txBody>
      </p:sp>
      <p:sp>
        <p:nvSpPr>
          <p:cNvPr id="8" name="Title 7"/>
          <p:cNvSpPr>
            <a:spLocks noGrp="1"/>
          </p:cNvSpPr>
          <p:nvPr>
            <p:ph type="title"/>
          </p:nvPr>
        </p:nvSpPr>
        <p:spPr>
          <a:xfrm>
            <a:off x="609600" y="4953000"/>
            <a:ext cx="10871200" cy="762000"/>
          </a:xfrm>
        </p:spPr>
        <p:txBody>
          <a:bodyPr anchor="t">
            <a:normAutofit/>
          </a:bodyPr>
          <a:lstStyle>
            <a:lvl1pPr>
              <a:defRPr sz="3200"/>
            </a:lvl1pPr>
          </a:lstStyle>
          <a:p>
            <a:r>
              <a:rPr lang="en-US" smtClean="0"/>
              <a:t>Click to edit Master title style</a:t>
            </a:r>
            <a:endParaRPr lang="en-US" dirty="0"/>
          </a:p>
        </p:txBody>
      </p:sp>
      <p:sp>
        <p:nvSpPr>
          <p:cNvPr id="10" name="Rectangle 9"/>
          <p:cNvSpPr/>
          <p:nvPr/>
        </p:nvSpPr>
        <p:spPr>
          <a:xfrm>
            <a:off x="12001499" y="0"/>
            <a:ext cx="190501"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152718"/>
            <a:ext cx="7721600" cy="13716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752601"/>
            <a:ext cx="101600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09600" y="6172201"/>
            <a:ext cx="4572000" cy="304800"/>
          </a:xfrm>
          <a:prstGeom prst="rect">
            <a:avLst/>
          </a:prstGeom>
        </p:spPr>
        <p:txBody>
          <a:bodyPr vert="horz" lIns="91440" tIns="45720" rIns="91440" bIns="0" rtlCol="0" anchor="b"/>
          <a:lstStyle>
            <a:lvl1pPr algn="l">
              <a:defRPr sz="1000">
                <a:solidFill>
                  <a:schemeClr val="tx1"/>
                </a:solidFill>
              </a:defRPr>
            </a:lvl1pPr>
          </a:lstStyle>
          <a:p>
            <a:fld id="{63A1C593-65D0-4073-BCC9-577B9352EA97}" type="datetimeFigureOut">
              <a:rPr lang="en-US" smtClean="0"/>
              <a:t>1/28/2021</a:t>
            </a:fld>
            <a:endParaRPr lang="en-US"/>
          </a:p>
        </p:txBody>
      </p:sp>
      <p:sp>
        <p:nvSpPr>
          <p:cNvPr id="5" name="Footer Placeholder 4"/>
          <p:cNvSpPr>
            <a:spLocks noGrp="1"/>
          </p:cNvSpPr>
          <p:nvPr>
            <p:ph type="ftr" sz="quarter" idx="3"/>
          </p:nvPr>
        </p:nvSpPr>
        <p:spPr>
          <a:xfrm>
            <a:off x="609600" y="6492876"/>
            <a:ext cx="4572000" cy="283845"/>
          </a:xfrm>
          <a:prstGeom prst="rect">
            <a:avLst/>
          </a:prstGeom>
        </p:spPr>
        <p:txBody>
          <a:bodyPr vert="horz" lIns="91440" tIns="45720" rIns="91440" bIns="45720" rtlCol="0" anchor="t"/>
          <a:lstStyle>
            <a:lvl1pPr algn="l">
              <a:defRPr sz="1000">
                <a:solidFill>
                  <a:schemeClr val="tx1"/>
                </a:solidFill>
              </a:defRPr>
            </a:lvl1pPr>
          </a:lstStyle>
          <a:p>
            <a:endParaRPr lang="en-US"/>
          </a:p>
        </p:txBody>
      </p:sp>
      <p:sp>
        <p:nvSpPr>
          <p:cNvPr id="6" name="Slide Number Placeholder 5"/>
          <p:cNvSpPr>
            <a:spLocks noGrp="1"/>
          </p:cNvSpPr>
          <p:nvPr>
            <p:ph type="sldNum" sz="quarter" idx="4"/>
          </p:nvPr>
        </p:nvSpPr>
        <p:spPr>
          <a:xfrm rot="16200000">
            <a:off x="11189124" y="5824644"/>
            <a:ext cx="1315721" cy="486833"/>
          </a:xfrm>
          <a:prstGeom prst="rect">
            <a:avLst/>
          </a:prstGeom>
        </p:spPr>
        <p:txBody>
          <a:bodyPr vert="horz" lIns="91440" tIns="45720" rIns="91440" bIns="45720" rtlCol="0" anchor="ctr"/>
          <a:lstStyle>
            <a:lvl1pPr algn="l">
              <a:defRPr sz="2400" b="1">
                <a:solidFill>
                  <a:schemeClr val="tx2"/>
                </a:solidFill>
              </a:defRPr>
            </a:lvl1pPr>
          </a:lstStyle>
          <a:p>
            <a:fld id="{9B618960-8005-486C-9A75-10CB2AAC16F9}" type="slidenum">
              <a:rPr lang="en-US" smtClean="0"/>
              <a:t>‹#›</a:t>
            </a:fld>
            <a:endParaRPr lang="en-US"/>
          </a:p>
        </p:txBody>
      </p:sp>
      <p:sp>
        <p:nvSpPr>
          <p:cNvPr id="7" name="Rectangle 6"/>
          <p:cNvSpPr/>
          <p:nvPr/>
        </p:nvSpPr>
        <p:spPr>
          <a:xfrm>
            <a:off x="12001499" y="0"/>
            <a:ext cx="190501"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2001499" y="1371600"/>
            <a:ext cx="190501"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997" r:id="rId1"/>
    <p:sldLayoutId id="2147483998" r:id="rId2"/>
    <p:sldLayoutId id="2147483999" r:id="rId3"/>
    <p:sldLayoutId id="2147484000" r:id="rId4"/>
    <p:sldLayoutId id="2147484001" r:id="rId5"/>
    <p:sldLayoutId id="2147484002" r:id="rId6"/>
    <p:sldLayoutId id="2147484003" r:id="rId7"/>
    <p:sldLayoutId id="2147484004" r:id="rId8"/>
    <p:sldLayoutId id="2147484005" r:id="rId9"/>
    <p:sldLayoutId id="2147484006" r:id="rId10"/>
    <p:sldLayoutId id="2147484007" r:id="rId11"/>
  </p:sldLayoutIdLst>
  <p:hf sldNum="0" hdr="0" ftr="0" dt="0"/>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hyperlink" Target="https://www.headspace.com/headspace-meditation-app" TargetMode="Externa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3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3" Type="http://schemas.openxmlformats.org/officeDocument/2006/relationships/hyperlink" Target="http://fitforwork.org/" TargetMode="External"/><Relationship Id="rId2" Type="http://schemas.openxmlformats.org/officeDocument/2006/relationships/hyperlink" Target="https://www.gov.uk/access-to-work/overview" TargetMode="External"/><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3" Type="http://schemas.openxmlformats.org/officeDocument/2006/relationships/hyperlink" Target="http://www.bda.uk.com/" TargetMode="External"/><Relationship Id="rId2" Type="http://schemas.openxmlformats.org/officeDocument/2006/relationships/hyperlink" Target="http://www.yourcovidrecovery.nhs.uk/" TargetMode="External"/><Relationship Id="rId1" Type="http://schemas.openxmlformats.org/officeDocument/2006/relationships/slideLayout" Target="../slideLayouts/slideLayout4.xml"/><Relationship Id="rId5" Type="http://schemas.openxmlformats.org/officeDocument/2006/relationships/hyperlink" Target="http://www.abscent.org/" TargetMode="External"/><Relationship Id="rId4" Type="http://schemas.openxmlformats.org/officeDocument/2006/relationships/hyperlink" Target="http://www.fifthsense.org.uk/"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24419" y="779784"/>
            <a:ext cx="10943167" cy="1082675"/>
          </a:xfrm>
        </p:spPr>
        <p:txBody>
          <a:bodyPr/>
          <a:lstStyle/>
          <a:p>
            <a:r>
              <a:rPr lang="en-GB" altLang="en-US" sz="4000" b="1" dirty="0" smtClean="0">
                <a:solidFill>
                  <a:srgbClr val="0070C0"/>
                </a:solidFill>
              </a:rPr>
              <a:t>Post COVID Fatigue Management </a:t>
            </a:r>
            <a:endParaRPr lang="en-GB" altLang="en-US" sz="4000" b="1" dirty="0">
              <a:solidFill>
                <a:srgbClr val="0070C0"/>
              </a:solidFill>
            </a:endParaRPr>
          </a:p>
        </p:txBody>
      </p:sp>
      <p:sp>
        <p:nvSpPr>
          <p:cNvPr id="3" name="Subtitle 2"/>
          <p:cNvSpPr>
            <a:spLocks noGrp="1"/>
          </p:cNvSpPr>
          <p:nvPr>
            <p:ph type="subTitle" idx="1"/>
          </p:nvPr>
        </p:nvSpPr>
        <p:spPr>
          <a:xfrm>
            <a:off x="623995" y="2027555"/>
            <a:ext cx="10949517" cy="1752600"/>
          </a:xfrm>
        </p:spPr>
        <p:txBody>
          <a:bodyPr/>
          <a:lstStyle/>
          <a:p>
            <a:r>
              <a:rPr lang="en-GB" altLang="en-US" dirty="0" smtClean="0">
                <a:solidFill>
                  <a:schemeClr val="tx1"/>
                </a:solidFill>
              </a:rPr>
              <a:t>Produced by the Exeter </a:t>
            </a:r>
            <a:r>
              <a:rPr lang="en-GB" altLang="en-US" dirty="0">
                <a:solidFill>
                  <a:schemeClr val="tx1"/>
                </a:solidFill>
              </a:rPr>
              <a:t>CFS/ME </a:t>
            </a:r>
            <a:r>
              <a:rPr lang="en-GB" altLang="en-US" dirty="0" smtClean="0">
                <a:solidFill>
                  <a:schemeClr val="tx1"/>
                </a:solidFill>
              </a:rPr>
              <a:t>Service</a:t>
            </a:r>
          </a:p>
          <a:p>
            <a:endParaRPr lang="en-GB" altLang="en-US" dirty="0"/>
          </a:p>
          <a:p>
            <a:endParaRPr lang="en-GB" altLang="en-US" dirty="0"/>
          </a:p>
        </p:txBody>
      </p:sp>
      <p:pic>
        <p:nvPicPr>
          <p:cNvPr id="4" name="Picture 3"/>
          <p:cNvPicPr>
            <a:picLocks noChangeAspect="1"/>
          </p:cNvPicPr>
          <p:nvPr userDrawn="1"/>
        </p:nvPicPr>
        <p:blipFill>
          <a:blip r:embed="rId2"/>
          <a:srcRect t="23434" b="42273"/>
          <a:stretch>
            <a:fillRect/>
          </a:stretch>
        </p:blipFill>
        <p:spPr>
          <a:xfrm>
            <a:off x="8376920" y="5778500"/>
            <a:ext cx="3815080" cy="107950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advTm="6360"/>
    </mc:Choice>
    <mc:Fallback xmlns="">
      <p:transition spd="slow" advTm="6360"/>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152718"/>
            <a:ext cx="10851715" cy="1371600"/>
          </a:xfrm>
        </p:spPr>
        <p:txBody>
          <a:bodyPr>
            <a:normAutofit/>
          </a:bodyPr>
          <a:lstStyle/>
          <a:p>
            <a:r>
              <a:rPr lang="en-GB" altLang="en-US" b="1" dirty="0" smtClean="0">
                <a:solidFill>
                  <a:srgbClr val="0070C0"/>
                </a:solidFill>
              </a:rPr>
              <a:t>Over activity </a:t>
            </a:r>
            <a:r>
              <a:rPr lang="en-GB" altLang="en-US" b="1" dirty="0">
                <a:solidFill>
                  <a:srgbClr val="0070C0"/>
                </a:solidFill>
              </a:rPr>
              <a:t>+ </a:t>
            </a:r>
            <a:r>
              <a:rPr lang="en-GB" altLang="en-US" b="1" dirty="0" smtClean="0">
                <a:solidFill>
                  <a:srgbClr val="0070C0"/>
                </a:solidFill>
              </a:rPr>
              <a:t>Under activity Cycle – boom &amp; Bust </a:t>
            </a:r>
            <a:endParaRPr lang="en-GB" altLang="en-US" b="1" dirty="0">
              <a:solidFill>
                <a:srgbClr val="0070C0"/>
              </a:solidFill>
            </a:endParaRPr>
          </a:p>
        </p:txBody>
      </p:sp>
      <p:sp>
        <p:nvSpPr>
          <p:cNvPr id="42" name="Freeform 42"/>
          <p:cNvSpPr/>
          <p:nvPr/>
        </p:nvSpPr>
        <p:spPr>
          <a:xfrm>
            <a:off x="1435738" y="1389384"/>
            <a:ext cx="8480425" cy="3188335"/>
          </a:xfrm>
          <a:custGeom>
            <a:avLst/>
            <a:gdLst>
              <a:gd name="connsiteX0" fmla="*/ 11206 w 5256932"/>
              <a:gd name="connsiteY0" fmla="*/ 1126872 h 2133100"/>
              <a:gd name="connsiteX1" fmla="*/ 388259 w 5256932"/>
              <a:gd name="connsiteY1" fmla="*/ 116134 h 2133100"/>
              <a:gd name="connsiteX2" fmla="*/ 978772 w 5256932"/>
              <a:gd name="connsiteY2" fmla="*/ 2116371 h 2133100"/>
              <a:gd name="connsiteX3" fmla="*/ 1483756 w 5256932"/>
              <a:gd name="connsiteY3" fmla="*/ 116134 h 2133100"/>
              <a:gd name="connsiteX4" fmla="*/ 2121772 w 5256932"/>
              <a:gd name="connsiteY4" fmla="*/ 2116371 h 2133100"/>
              <a:gd name="connsiteX5" fmla="*/ 2531347 w 5256932"/>
              <a:gd name="connsiteY5" fmla="*/ 39921 h 2133100"/>
              <a:gd name="connsiteX6" fmla="*/ 3265416 w 5256932"/>
              <a:gd name="connsiteY6" fmla="*/ 2126484 h 2133100"/>
              <a:gd name="connsiteX7" fmla="*/ 3734537 w 5256932"/>
              <a:gd name="connsiteY7" fmla="*/ 675989 h 2133100"/>
              <a:gd name="connsiteX8" fmla="*/ 3999424 w 5256932"/>
              <a:gd name="connsiteY8" fmla="*/ 19569 h 2133100"/>
              <a:gd name="connsiteX9" fmla="*/ 4355790 w 5256932"/>
              <a:gd name="connsiteY9" fmla="*/ 1364711 h 2133100"/>
              <a:gd name="connsiteX10" fmla="*/ 4694448 w 5256932"/>
              <a:gd name="connsiteY10" fmla="*/ 2097930 h 2133100"/>
              <a:gd name="connsiteX11" fmla="*/ 5088445 w 5256932"/>
              <a:gd name="connsiteY11" fmla="*/ 830753 h 2133100"/>
              <a:gd name="connsiteX12" fmla="*/ 5256932 w 5256932"/>
              <a:gd name="connsiteY12" fmla="*/ 68541 h 2133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256932" h="2133100">
                <a:moveTo>
                  <a:pt x="11206" y="1126872"/>
                </a:moveTo>
                <a:cubicBezTo>
                  <a:pt x="-60232" y="218028"/>
                  <a:pt x="226998" y="-48782"/>
                  <a:pt x="388259" y="116134"/>
                </a:cubicBezTo>
                <a:cubicBezTo>
                  <a:pt x="549520" y="281050"/>
                  <a:pt x="796189" y="2116371"/>
                  <a:pt x="978772" y="2116371"/>
                </a:cubicBezTo>
                <a:cubicBezTo>
                  <a:pt x="1161355" y="2116371"/>
                  <a:pt x="1293256" y="116134"/>
                  <a:pt x="1483756" y="116134"/>
                </a:cubicBezTo>
                <a:cubicBezTo>
                  <a:pt x="1674256" y="116134"/>
                  <a:pt x="1947174" y="2129073"/>
                  <a:pt x="2121772" y="2116371"/>
                </a:cubicBezTo>
                <a:cubicBezTo>
                  <a:pt x="2296370" y="2103669"/>
                  <a:pt x="2340740" y="38236"/>
                  <a:pt x="2531347" y="39921"/>
                </a:cubicBezTo>
                <a:cubicBezTo>
                  <a:pt x="2721954" y="41607"/>
                  <a:pt x="3064884" y="2020473"/>
                  <a:pt x="3265416" y="2126484"/>
                </a:cubicBezTo>
                <a:cubicBezTo>
                  <a:pt x="3465948" y="2232495"/>
                  <a:pt x="3639214" y="1034762"/>
                  <a:pt x="3734537" y="675989"/>
                </a:cubicBezTo>
                <a:cubicBezTo>
                  <a:pt x="3829860" y="317216"/>
                  <a:pt x="3895882" y="-95218"/>
                  <a:pt x="3999424" y="19569"/>
                </a:cubicBezTo>
                <a:cubicBezTo>
                  <a:pt x="4102966" y="134356"/>
                  <a:pt x="4206638" y="1020225"/>
                  <a:pt x="4355790" y="1364711"/>
                </a:cubicBezTo>
                <a:cubicBezTo>
                  <a:pt x="4504942" y="1709197"/>
                  <a:pt x="4535680" y="2172563"/>
                  <a:pt x="4694448" y="2097930"/>
                </a:cubicBezTo>
                <a:cubicBezTo>
                  <a:pt x="4853216" y="2023297"/>
                  <a:pt x="4972558" y="1197465"/>
                  <a:pt x="5088445" y="830753"/>
                </a:cubicBezTo>
                <a:cubicBezTo>
                  <a:pt x="5204332" y="464041"/>
                  <a:pt x="5219569" y="240039"/>
                  <a:pt x="5256932" y="68541"/>
                </a:cubicBezTo>
              </a:path>
            </a:pathLst>
          </a:custGeom>
          <a:noFill/>
          <a:ln w="25400" cap="flat" cmpd="sng" algn="ctr">
            <a:solidFill>
              <a:srgbClr val="FF0000"/>
            </a:solidFill>
            <a:prstDash val="solid"/>
          </a:ln>
          <a:effectLst/>
        </p:spPr>
      </p:sp>
      <p:cxnSp>
        <p:nvCxnSpPr>
          <p:cNvPr id="46" name="Straight Connector 46"/>
          <p:cNvCxnSpPr/>
          <p:nvPr/>
        </p:nvCxnSpPr>
        <p:spPr>
          <a:xfrm>
            <a:off x="1143638" y="2332355"/>
            <a:ext cx="1567815" cy="0"/>
          </a:xfrm>
          <a:prstGeom prst="line">
            <a:avLst/>
          </a:prstGeom>
          <a:noFill/>
          <a:ln w="25400" cap="flat" cmpd="sng" algn="ctr">
            <a:solidFill>
              <a:srgbClr val="002060"/>
            </a:solidFill>
            <a:prstDash val="dash"/>
          </a:ln>
          <a:effectLst/>
        </p:spPr>
      </p:cxnSp>
      <p:cxnSp>
        <p:nvCxnSpPr>
          <p:cNvPr id="43" name="Straight Connector 43"/>
          <p:cNvCxnSpPr/>
          <p:nvPr/>
        </p:nvCxnSpPr>
        <p:spPr>
          <a:xfrm>
            <a:off x="7137403" y="2332355"/>
            <a:ext cx="1567815" cy="0"/>
          </a:xfrm>
          <a:prstGeom prst="line">
            <a:avLst/>
          </a:prstGeom>
          <a:noFill/>
          <a:ln w="25400" cap="flat" cmpd="sng" algn="ctr">
            <a:solidFill>
              <a:srgbClr val="002060"/>
            </a:solidFill>
            <a:prstDash val="dash"/>
          </a:ln>
          <a:effectLst/>
        </p:spPr>
      </p:cxnSp>
      <p:cxnSp>
        <p:nvCxnSpPr>
          <p:cNvPr id="44" name="Straight Connector 44"/>
          <p:cNvCxnSpPr/>
          <p:nvPr/>
        </p:nvCxnSpPr>
        <p:spPr>
          <a:xfrm>
            <a:off x="4939667" y="2317750"/>
            <a:ext cx="1567815" cy="0"/>
          </a:xfrm>
          <a:prstGeom prst="line">
            <a:avLst/>
          </a:prstGeom>
          <a:noFill/>
          <a:ln w="25400" cap="flat" cmpd="sng" algn="ctr">
            <a:solidFill>
              <a:srgbClr val="002060"/>
            </a:solidFill>
            <a:prstDash val="dash"/>
          </a:ln>
          <a:effectLst/>
        </p:spPr>
      </p:cxnSp>
      <p:cxnSp>
        <p:nvCxnSpPr>
          <p:cNvPr id="45" name="Straight Connector 45"/>
          <p:cNvCxnSpPr/>
          <p:nvPr/>
        </p:nvCxnSpPr>
        <p:spPr>
          <a:xfrm>
            <a:off x="3095627" y="2332355"/>
            <a:ext cx="1567815" cy="0"/>
          </a:xfrm>
          <a:prstGeom prst="line">
            <a:avLst/>
          </a:prstGeom>
          <a:noFill/>
          <a:ln w="25400" cap="flat" cmpd="sng" algn="ctr">
            <a:solidFill>
              <a:srgbClr val="002060"/>
            </a:solidFill>
            <a:prstDash val="dash"/>
          </a:ln>
          <a:effectLst/>
        </p:spPr>
      </p:cxnSp>
      <p:sp>
        <p:nvSpPr>
          <p:cNvPr id="52" name="Freeform 52"/>
          <p:cNvSpPr/>
          <p:nvPr/>
        </p:nvSpPr>
        <p:spPr>
          <a:xfrm>
            <a:off x="1420498" y="2639064"/>
            <a:ext cx="9359265" cy="969645"/>
          </a:xfrm>
          <a:custGeom>
            <a:avLst/>
            <a:gdLst>
              <a:gd name="connsiteX0" fmla="*/ 0 w 5800725"/>
              <a:gd name="connsiteY0" fmla="*/ 323931 h 648066"/>
              <a:gd name="connsiteX1" fmla="*/ 361950 w 5800725"/>
              <a:gd name="connsiteY1" fmla="*/ 9372 h 648066"/>
              <a:gd name="connsiteX2" fmla="*/ 962025 w 5800725"/>
              <a:gd name="connsiteY2" fmla="*/ 647898 h 648066"/>
              <a:gd name="connsiteX3" fmla="*/ 1543050 w 5800725"/>
              <a:gd name="connsiteY3" fmla="*/ 76318 h 648066"/>
              <a:gd name="connsiteX4" fmla="*/ 1952625 w 5800725"/>
              <a:gd name="connsiteY4" fmla="*/ 438394 h 648066"/>
              <a:gd name="connsiteX5" fmla="*/ 2305050 w 5800725"/>
              <a:gd name="connsiteY5" fmla="*/ 562056 h 648066"/>
              <a:gd name="connsiteX6" fmla="*/ 2914650 w 5800725"/>
              <a:gd name="connsiteY6" fmla="*/ 533782 h 648066"/>
              <a:gd name="connsiteX7" fmla="*/ 3324225 w 5800725"/>
              <a:gd name="connsiteY7" fmla="*/ 95385 h 648066"/>
              <a:gd name="connsiteX8" fmla="*/ 3952875 w 5800725"/>
              <a:gd name="connsiteY8" fmla="*/ 571581 h 648066"/>
              <a:gd name="connsiteX9" fmla="*/ 4381500 w 5800725"/>
              <a:gd name="connsiteY9" fmla="*/ 295356 h 648066"/>
              <a:gd name="connsiteX10" fmla="*/ 4848225 w 5800725"/>
              <a:gd name="connsiteY10" fmla="*/ 304881 h 648066"/>
              <a:gd name="connsiteX11" fmla="*/ 5419725 w 5800725"/>
              <a:gd name="connsiteY11" fmla="*/ 638256 h 648066"/>
              <a:gd name="connsiteX12" fmla="*/ 5705475 w 5800725"/>
              <a:gd name="connsiteY12" fmla="*/ 400131 h 648066"/>
              <a:gd name="connsiteX13" fmla="*/ 5800725 w 5800725"/>
              <a:gd name="connsiteY13" fmla="*/ 266781 h 6480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800725" h="648066">
                <a:moveTo>
                  <a:pt x="0" y="323931"/>
                </a:moveTo>
                <a:cubicBezTo>
                  <a:pt x="53181" y="144543"/>
                  <a:pt x="201612" y="-44623"/>
                  <a:pt x="361950" y="9372"/>
                </a:cubicBezTo>
                <a:cubicBezTo>
                  <a:pt x="522288" y="63367"/>
                  <a:pt x="765175" y="636740"/>
                  <a:pt x="962025" y="647898"/>
                </a:cubicBezTo>
                <a:cubicBezTo>
                  <a:pt x="1158875" y="659056"/>
                  <a:pt x="1377950" y="111235"/>
                  <a:pt x="1543050" y="76318"/>
                </a:cubicBezTo>
                <a:cubicBezTo>
                  <a:pt x="1708150" y="41401"/>
                  <a:pt x="1825625" y="357438"/>
                  <a:pt x="1952625" y="438394"/>
                </a:cubicBezTo>
                <a:cubicBezTo>
                  <a:pt x="2079625" y="519350"/>
                  <a:pt x="2144713" y="546158"/>
                  <a:pt x="2305050" y="562056"/>
                </a:cubicBezTo>
                <a:cubicBezTo>
                  <a:pt x="2465387" y="577954"/>
                  <a:pt x="2744788" y="611561"/>
                  <a:pt x="2914650" y="533782"/>
                </a:cubicBezTo>
                <a:cubicBezTo>
                  <a:pt x="3084513" y="456004"/>
                  <a:pt x="3151188" y="89085"/>
                  <a:pt x="3324225" y="95385"/>
                </a:cubicBezTo>
                <a:cubicBezTo>
                  <a:pt x="3497262" y="101685"/>
                  <a:pt x="3776663" y="538253"/>
                  <a:pt x="3952875" y="571581"/>
                </a:cubicBezTo>
                <a:cubicBezTo>
                  <a:pt x="4129087" y="604909"/>
                  <a:pt x="4232275" y="339806"/>
                  <a:pt x="4381500" y="295356"/>
                </a:cubicBezTo>
                <a:cubicBezTo>
                  <a:pt x="4530725" y="250906"/>
                  <a:pt x="4675188" y="247731"/>
                  <a:pt x="4848225" y="304881"/>
                </a:cubicBezTo>
                <a:cubicBezTo>
                  <a:pt x="5021263" y="362031"/>
                  <a:pt x="5276850" y="622381"/>
                  <a:pt x="5419725" y="638256"/>
                </a:cubicBezTo>
                <a:cubicBezTo>
                  <a:pt x="5562600" y="654131"/>
                  <a:pt x="5641975" y="462043"/>
                  <a:pt x="5705475" y="400131"/>
                </a:cubicBezTo>
                <a:cubicBezTo>
                  <a:pt x="5768975" y="338219"/>
                  <a:pt x="5784850" y="302500"/>
                  <a:pt x="5800725" y="266781"/>
                </a:cubicBezTo>
              </a:path>
            </a:pathLst>
          </a:custGeom>
          <a:noFill/>
          <a:ln w="25400" cap="flat" cmpd="dbl" algn="ctr">
            <a:solidFill>
              <a:srgbClr val="00B050"/>
            </a:solidFill>
            <a:prstDash val="lgDash"/>
          </a:ln>
          <a:effectLst/>
        </p:spPr>
      </p:sp>
      <p:cxnSp>
        <p:nvCxnSpPr>
          <p:cNvPr id="36" name="Straight Connector 36"/>
          <p:cNvCxnSpPr/>
          <p:nvPr/>
        </p:nvCxnSpPr>
        <p:spPr>
          <a:xfrm>
            <a:off x="2311403" y="4164965"/>
            <a:ext cx="1567815" cy="0"/>
          </a:xfrm>
          <a:prstGeom prst="line">
            <a:avLst/>
          </a:prstGeom>
          <a:noFill/>
          <a:ln w="25400" cap="flat" cmpd="sng" algn="ctr">
            <a:solidFill>
              <a:srgbClr val="002060"/>
            </a:solidFill>
            <a:prstDash val="dash"/>
          </a:ln>
          <a:effectLst/>
        </p:spPr>
      </p:cxnSp>
      <p:cxnSp>
        <p:nvCxnSpPr>
          <p:cNvPr id="6" name="Straight Connector 6"/>
          <p:cNvCxnSpPr/>
          <p:nvPr/>
        </p:nvCxnSpPr>
        <p:spPr>
          <a:xfrm>
            <a:off x="8348347" y="4164965"/>
            <a:ext cx="1567815" cy="0"/>
          </a:xfrm>
          <a:prstGeom prst="line">
            <a:avLst/>
          </a:prstGeom>
          <a:noFill/>
          <a:ln w="25400" cap="flat" cmpd="sng" algn="ctr">
            <a:solidFill>
              <a:srgbClr val="002060"/>
            </a:solidFill>
            <a:prstDash val="dash"/>
          </a:ln>
          <a:effectLst/>
        </p:spPr>
      </p:cxnSp>
      <p:cxnSp>
        <p:nvCxnSpPr>
          <p:cNvPr id="7" name="Straight Connector 7"/>
          <p:cNvCxnSpPr/>
          <p:nvPr/>
        </p:nvCxnSpPr>
        <p:spPr>
          <a:xfrm>
            <a:off x="6184267" y="4164965"/>
            <a:ext cx="1567815" cy="0"/>
          </a:xfrm>
          <a:prstGeom prst="line">
            <a:avLst/>
          </a:prstGeom>
          <a:noFill/>
          <a:ln w="25400" cap="flat" cmpd="sng" algn="ctr">
            <a:solidFill>
              <a:srgbClr val="002060"/>
            </a:solidFill>
            <a:prstDash val="dash"/>
          </a:ln>
          <a:effectLst/>
        </p:spPr>
      </p:cxnSp>
      <p:cxnSp>
        <p:nvCxnSpPr>
          <p:cNvPr id="35" name="Straight Connector 35"/>
          <p:cNvCxnSpPr/>
          <p:nvPr/>
        </p:nvCxnSpPr>
        <p:spPr>
          <a:xfrm>
            <a:off x="4156078" y="4164965"/>
            <a:ext cx="1567815" cy="0"/>
          </a:xfrm>
          <a:prstGeom prst="line">
            <a:avLst/>
          </a:prstGeom>
          <a:noFill/>
          <a:ln w="25400" cap="flat" cmpd="sng" algn="ctr">
            <a:solidFill>
              <a:srgbClr val="002060"/>
            </a:solidFill>
            <a:prstDash val="dash"/>
          </a:ln>
          <a:effectLst/>
        </p:spPr>
      </p:cxnSp>
      <p:cxnSp>
        <p:nvCxnSpPr>
          <p:cNvPr id="37" name="Straight Connector 37"/>
          <p:cNvCxnSpPr/>
          <p:nvPr/>
        </p:nvCxnSpPr>
        <p:spPr>
          <a:xfrm>
            <a:off x="2659063" y="5348923"/>
            <a:ext cx="914400" cy="0"/>
          </a:xfrm>
          <a:prstGeom prst="line">
            <a:avLst/>
          </a:prstGeom>
          <a:noFill/>
          <a:ln w="31750" cap="flat" cmpd="sng" algn="ctr">
            <a:solidFill>
              <a:srgbClr val="002060"/>
            </a:solidFill>
            <a:prstDash val="dash"/>
          </a:ln>
          <a:effectLst/>
        </p:spPr>
      </p:cxnSp>
      <p:cxnSp>
        <p:nvCxnSpPr>
          <p:cNvPr id="39" name="Straight Connector 39"/>
          <p:cNvCxnSpPr/>
          <p:nvPr/>
        </p:nvCxnSpPr>
        <p:spPr>
          <a:xfrm>
            <a:off x="2649540" y="5910263"/>
            <a:ext cx="923925" cy="0"/>
          </a:xfrm>
          <a:prstGeom prst="line">
            <a:avLst/>
          </a:prstGeom>
          <a:noFill/>
          <a:ln w="31750" cap="flat" cmpd="sng" algn="ctr">
            <a:solidFill>
              <a:srgbClr val="FF0000"/>
            </a:solidFill>
            <a:prstDash val="solid"/>
          </a:ln>
          <a:effectLst/>
        </p:spPr>
      </p:cxnSp>
      <p:cxnSp>
        <p:nvCxnSpPr>
          <p:cNvPr id="40" name="Straight Connector 40"/>
          <p:cNvCxnSpPr/>
          <p:nvPr/>
        </p:nvCxnSpPr>
        <p:spPr>
          <a:xfrm>
            <a:off x="2659066" y="6471603"/>
            <a:ext cx="1190625" cy="0"/>
          </a:xfrm>
          <a:prstGeom prst="line">
            <a:avLst/>
          </a:prstGeom>
          <a:noFill/>
          <a:ln w="31750" cap="flat" cmpd="dbl" algn="ctr">
            <a:solidFill>
              <a:srgbClr val="00B050"/>
            </a:solidFill>
            <a:prstDash val="lgDash"/>
          </a:ln>
          <a:effectLst/>
        </p:spPr>
      </p:cxnSp>
      <p:sp>
        <p:nvSpPr>
          <p:cNvPr id="5" name="Text Box 4"/>
          <p:cNvSpPr txBox="1"/>
          <p:nvPr/>
        </p:nvSpPr>
        <p:spPr>
          <a:xfrm>
            <a:off x="1163231" y="4834380"/>
            <a:ext cx="10042071" cy="1754326"/>
          </a:xfrm>
          <a:prstGeom prst="rect">
            <a:avLst/>
          </a:prstGeom>
          <a:noFill/>
          <a:ln>
            <a:solidFill>
              <a:srgbClr val="00B0F0"/>
            </a:solidFill>
          </a:ln>
        </p:spPr>
        <p:txBody>
          <a:bodyPr wrap="square" rtlCol="0">
            <a:spAutoFit/>
          </a:bodyPr>
          <a:lstStyle/>
          <a:p>
            <a:endParaRPr lang="en-GB" altLang="en-US" dirty="0"/>
          </a:p>
          <a:p>
            <a:r>
              <a:rPr lang="en-GB" altLang="en-US" dirty="0"/>
              <a:t>                      </a:t>
            </a:r>
            <a:r>
              <a:rPr lang="en-GB" altLang="en-US" dirty="0" smtClean="0"/>
              <a:t>	    </a:t>
            </a:r>
            <a:r>
              <a:rPr lang="en-GB" altLang="en-US" dirty="0"/>
              <a:t>	</a:t>
            </a:r>
            <a:r>
              <a:rPr lang="en-GB" altLang="en-US" dirty="0" smtClean="0"/>
              <a:t>	Setting </a:t>
            </a:r>
            <a:r>
              <a:rPr lang="en-GB" altLang="en-US" dirty="0"/>
              <a:t>maximum and minimum energy levels</a:t>
            </a:r>
          </a:p>
          <a:p>
            <a:endParaRPr lang="en-GB" altLang="en-US" dirty="0"/>
          </a:p>
          <a:p>
            <a:r>
              <a:rPr lang="en-GB" altLang="en-US" dirty="0"/>
              <a:t>		</a:t>
            </a:r>
            <a:r>
              <a:rPr lang="en-GB" altLang="en-US" dirty="0" smtClean="0"/>
              <a:t>		Energy </a:t>
            </a:r>
            <a:r>
              <a:rPr lang="en-GB" altLang="en-US" dirty="0"/>
              <a:t>use in a ‘boom/bust’ pattern</a:t>
            </a:r>
          </a:p>
          <a:p>
            <a:endParaRPr lang="en-GB" altLang="en-US" dirty="0"/>
          </a:p>
          <a:p>
            <a:r>
              <a:rPr lang="en-GB" altLang="en-US" dirty="0"/>
              <a:t>	</a:t>
            </a:r>
            <a:r>
              <a:rPr lang="en-GB" altLang="en-US" dirty="0" smtClean="0">
                <a:solidFill>
                  <a:srgbClr val="00B050"/>
                </a:solidFill>
              </a:rPr>
              <a:t>		</a:t>
            </a:r>
            <a:r>
              <a:rPr lang="en-GB" altLang="en-US" dirty="0" smtClean="0"/>
              <a:t>	A </a:t>
            </a:r>
            <a:r>
              <a:rPr lang="en-GB" altLang="en-US" dirty="0"/>
              <a:t>pattern of optimum energy use	</a:t>
            </a:r>
          </a:p>
        </p:txBody>
      </p:sp>
      <p:sp>
        <p:nvSpPr>
          <p:cNvPr id="8" name="Text Box 7"/>
          <p:cNvSpPr txBox="1"/>
          <p:nvPr/>
        </p:nvSpPr>
        <p:spPr>
          <a:xfrm>
            <a:off x="2649855" y="4936490"/>
            <a:ext cx="1541780" cy="368300"/>
          </a:xfrm>
          <a:prstGeom prst="rect">
            <a:avLst/>
          </a:prstGeom>
          <a:noFill/>
        </p:spPr>
        <p:txBody>
          <a:bodyPr wrap="square" rtlCol="0">
            <a:spAutoFit/>
          </a:bodyPr>
          <a:lstStyle/>
          <a:p>
            <a:r>
              <a:rPr lang="en-GB" altLang="en-US" b="1" u="sng"/>
              <a:t>Key</a:t>
            </a:r>
          </a:p>
        </p:txBody>
      </p:sp>
    </p:spTree>
  </p:cSld>
  <p:clrMapOvr>
    <a:masterClrMapping/>
  </p:clrMapOvr>
  <mc:AlternateContent xmlns:mc="http://schemas.openxmlformats.org/markup-compatibility/2006" xmlns:p14="http://schemas.microsoft.com/office/powerpoint/2010/main">
    <mc:Choice Requires="p14">
      <p:transition spd="slow" p14:dur="2000" advTm="57433"/>
    </mc:Choice>
    <mc:Fallback xmlns="">
      <p:transition spd="slow" advTm="57433"/>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718"/>
            <a:ext cx="7721600" cy="849364"/>
          </a:xfrm>
        </p:spPr>
        <p:txBody>
          <a:bodyPr/>
          <a:lstStyle/>
          <a:p>
            <a:r>
              <a:rPr lang="en-GB" dirty="0" smtClean="0">
                <a:solidFill>
                  <a:srgbClr val="0070C0"/>
                </a:solidFill>
              </a:rPr>
              <a:t>Starter / finisher pattern </a:t>
            </a:r>
            <a:endParaRPr lang="en-GB" dirty="0">
              <a:solidFill>
                <a:srgbClr val="0070C0"/>
              </a:solidFill>
            </a:endParaRPr>
          </a:p>
        </p:txBody>
      </p:sp>
      <p:sp>
        <p:nvSpPr>
          <p:cNvPr id="3" name="Content Placeholder 2"/>
          <p:cNvSpPr>
            <a:spLocks noGrp="1"/>
          </p:cNvSpPr>
          <p:nvPr>
            <p:ph idx="1"/>
          </p:nvPr>
        </p:nvSpPr>
        <p:spPr>
          <a:xfrm>
            <a:off x="609600" y="901874"/>
            <a:ext cx="10160000" cy="5749447"/>
          </a:xfrm>
        </p:spPr>
        <p:txBody>
          <a:bodyPr>
            <a:noAutofit/>
          </a:bodyPr>
          <a:lstStyle/>
          <a:p>
            <a:pPr marL="342900" indent="-342900">
              <a:buFont typeface="Arial" panose="020B0604020202020204" pitchFamily="34" charset="0"/>
              <a:buChar char="•"/>
            </a:pPr>
            <a:r>
              <a:rPr lang="en-GB" sz="2400" dirty="0" smtClean="0"/>
              <a:t>A maintaining factor to the boom and bust activity cycle can be the ‘starter / finisher’ pattern of doing. </a:t>
            </a:r>
          </a:p>
          <a:p>
            <a:pPr marL="342900" indent="-342900">
              <a:buFont typeface="Arial" panose="020B0604020202020204" pitchFamily="34" charset="0"/>
              <a:buChar char="•"/>
            </a:pPr>
            <a:endParaRPr lang="en-GB" sz="2400" dirty="0" smtClean="0"/>
          </a:p>
          <a:p>
            <a:pPr marL="342900" indent="-342900">
              <a:buFont typeface="Arial" panose="020B0604020202020204" pitchFamily="34" charset="0"/>
              <a:buChar char="•"/>
            </a:pPr>
            <a:r>
              <a:rPr lang="en-GB" sz="2400" dirty="0" smtClean="0"/>
              <a:t>Do you find it difficult to stop a task once you’ve started it? </a:t>
            </a:r>
          </a:p>
          <a:p>
            <a:pPr marL="342900" indent="-342900">
              <a:buFont typeface="Arial" panose="020B0604020202020204" pitchFamily="34" charset="0"/>
              <a:buChar char="•"/>
            </a:pPr>
            <a:endParaRPr lang="en-GB" sz="2400" dirty="0"/>
          </a:p>
          <a:p>
            <a:pPr marL="342900" indent="-342900">
              <a:buFont typeface="Arial" panose="020B0604020202020204" pitchFamily="34" charset="0"/>
              <a:buChar char="•"/>
            </a:pPr>
            <a:r>
              <a:rPr lang="en-GB" sz="2400" dirty="0" smtClean="0"/>
              <a:t>Is this due to your roles, responsibilities and commitments? </a:t>
            </a:r>
          </a:p>
          <a:p>
            <a:endParaRPr lang="en-GB" sz="2400" dirty="0" smtClean="0"/>
          </a:p>
          <a:p>
            <a:pPr marL="342900" indent="-342900">
              <a:buFont typeface="Arial" panose="020B0604020202020204" pitchFamily="34" charset="0"/>
              <a:buChar char="•"/>
            </a:pPr>
            <a:r>
              <a:rPr lang="en-GB" sz="2400" dirty="0" smtClean="0"/>
              <a:t>Do you push through to complete tasks despite depleting energy levels due to thoughts or feelings of guilt? </a:t>
            </a:r>
          </a:p>
          <a:p>
            <a:endParaRPr lang="en-GB" sz="2400" dirty="0"/>
          </a:p>
          <a:p>
            <a:pPr marL="342900" indent="-342900">
              <a:buFont typeface="Arial" panose="020B0604020202020204" pitchFamily="34" charset="0"/>
              <a:buChar char="•"/>
            </a:pPr>
            <a:r>
              <a:rPr lang="en-GB" sz="2400" dirty="0" smtClean="0"/>
              <a:t>The next slide demonstrates the importance of establishing safe stopping points to avoid crashing </a:t>
            </a:r>
            <a:r>
              <a:rPr lang="en-GB" sz="2400" dirty="0"/>
              <a:t>&amp;</a:t>
            </a:r>
            <a:r>
              <a:rPr lang="en-GB" sz="2400" dirty="0" smtClean="0"/>
              <a:t> hitting </a:t>
            </a:r>
            <a:r>
              <a:rPr lang="en-GB" sz="2400" dirty="0"/>
              <a:t>a</a:t>
            </a:r>
            <a:r>
              <a:rPr lang="en-GB" sz="2400" dirty="0" smtClean="0"/>
              <a:t> brick wall of fatigue. </a:t>
            </a:r>
            <a:endParaRPr lang="en-GB" sz="2400" dirty="0"/>
          </a:p>
        </p:txBody>
      </p:sp>
    </p:spTree>
    <p:extLst>
      <p:ext uri="{BB962C8B-B14F-4D97-AF65-F5344CB8AC3E}">
        <p14:creationId xmlns:p14="http://schemas.microsoft.com/office/powerpoint/2010/main" val="7214742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152718"/>
            <a:ext cx="9912264" cy="886942"/>
          </a:xfrm>
        </p:spPr>
        <p:txBody>
          <a:bodyPr>
            <a:normAutofit/>
          </a:bodyPr>
          <a:lstStyle/>
          <a:p>
            <a:r>
              <a:rPr lang="en-GB" altLang="en-US" b="1" dirty="0">
                <a:solidFill>
                  <a:srgbClr val="0070C0"/>
                </a:solidFill>
              </a:rPr>
              <a:t>Establishing a Braking Distance</a:t>
            </a:r>
          </a:p>
        </p:txBody>
      </p:sp>
      <p:grpSp>
        <p:nvGrpSpPr>
          <p:cNvPr id="7" name="Group 6"/>
          <p:cNvGrpSpPr/>
          <p:nvPr/>
        </p:nvGrpSpPr>
        <p:grpSpPr>
          <a:xfrm>
            <a:off x="795023" y="1442087"/>
            <a:ext cx="10290175" cy="4459605"/>
            <a:chOff x="3065" y="2218"/>
            <a:chExt cx="16205" cy="7023"/>
          </a:xfrm>
        </p:grpSpPr>
        <p:sp>
          <p:nvSpPr>
            <p:cNvPr id="67" name="Rectangle 67"/>
            <p:cNvSpPr/>
            <p:nvPr/>
          </p:nvSpPr>
          <p:spPr>
            <a:xfrm>
              <a:off x="3065" y="2218"/>
              <a:ext cx="395" cy="7019"/>
            </a:xfrm>
            <a:prstGeom prst="rect">
              <a:avLst/>
            </a:prstGeom>
            <a:solidFill>
              <a:srgbClr val="4F81BD"/>
            </a:solidFill>
            <a:ln w="25400" cap="flat" cmpd="sng" algn="ctr">
              <a:solidFill>
                <a:srgbClr val="4F81BD">
                  <a:shade val="50000"/>
                </a:srgbClr>
              </a:solidFill>
              <a:prstDash val="solid"/>
            </a:ln>
            <a:effectLst/>
          </p:spPr>
        </p:sp>
        <p:sp>
          <p:nvSpPr>
            <p:cNvPr id="69" name="Left Arrow 69"/>
            <p:cNvSpPr/>
            <p:nvPr/>
          </p:nvSpPr>
          <p:spPr>
            <a:xfrm>
              <a:off x="5605" y="3755"/>
              <a:ext cx="6484" cy="1900"/>
            </a:xfrm>
            <a:prstGeom prst="leftArrow">
              <a:avLst/>
            </a:prstGeom>
            <a:solidFill>
              <a:sysClr val="window" lastClr="FFFFFF"/>
            </a:solidFill>
            <a:ln w="25400" cap="flat" cmpd="sng" algn="ctr">
              <a:solidFill>
                <a:sysClr val="windowText" lastClr="000000"/>
              </a:solidFill>
              <a:prstDash val="solid"/>
            </a:ln>
            <a:effectLst/>
          </p:spPr>
        </p:sp>
        <p:pic>
          <p:nvPicPr>
            <p:cNvPr id="5" name="Picture 1" descr="C:\Users\mosleyh\AppData\Local\Microsoft\Windows\Temporary Internet Files\Content.IE5\TOG8YRZ5\780px-Car_pictogram.svg[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a:xfrm>
              <a:off x="10509" y="5657"/>
              <a:ext cx="7202" cy="3557"/>
            </a:xfrm>
            <a:prstGeom prst="rect">
              <a:avLst/>
            </a:prstGeom>
            <a:noFill/>
            <a:ln>
              <a:noFill/>
            </a:ln>
          </p:spPr>
        </p:pic>
        <p:sp>
          <p:nvSpPr>
            <p:cNvPr id="73" name="Rectangle 73"/>
            <p:cNvSpPr/>
            <p:nvPr/>
          </p:nvSpPr>
          <p:spPr>
            <a:xfrm flipV="1">
              <a:off x="3514" y="8805"/>
              <a:ext cx="15757" cy="437"/>
            </a:xfrm>
            <a:prstGeom prst="rect">
              <a:avLst/>
            </a:prstGeom>
            <a:solidFill>
              <a:srgbClr val="4F81BD"/>
            </a:solidFill>
            <a:ln w="25400" cap="flat" cmpd="sng" algn="ctr">
              <a:solidFill>
                <a:srgbClr val="4F81BD">
                  <a:shade val="50000"/>
                </a:srgbClr>
              </a:solidFill>
              <a:prstDash val="solid"/>
            </a:ln>
            <a:effectLst/>
          </p:spPr>
        </p:sp>
      </p:grpSp>
    </p:spTree>
  </p:cSld>
  <p:clrMapOvr>
    <a:masterClrMapping/>
  </p:clrMapOvr>
  <mc:AlternateContent xmlns:mc="http://schemas.openxmlformats.org/markup-compatibility/2006" xmlns:p14="http://schemas.microsoft.com/office/powerpoint/2010/main">
    <mc:Choice Requires="p14">
      <p:transition spd="slow" p14:dur="2000" advTm="56918"/>
    </mc:Choice>
    <mc:Fallback xmlns="">
      <p:transition spd="slow" advTm="56918"/>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152718"/>
            <a:ext cx="10062575" cy="861890"/>
          </a:xfrm>
        </p:spPr>
        <p:txBody>
          <a:bodyPr>
            <a:normAutofit/>
          </a:bodyPr>
          <a:lstStyle/>
          <a:p>
            <a:r>
              <a:rPr lang="en-GB" altLang="en-US" b="1" dirty="0">
                <a:solidFill>
                  <a:srgbClr val="0070C0"/>
                </a:solidFill>
              </a:rPr>
              <a:t>Setting Your Own Stopping Point</a:t>
            </a:r>
          </a:p>
        </p:txBody>
      </p:sp>
      <p:sp>
        <p:nvSpPr>
          <p:cNvPr id="3" name="Content Placeholder 2"/>
          <p:cNvSpPr>
            <a:spLocks noGrp="1"/>
          </p:cNvSpPr>
          <p:nvPr>
            <p:ph idx="1"/>
          </p:nvPr>
        </p:nvSpPr>
        <p:spPr>
          <a:xfrm>
            <a:off x="609600" y="1252603"/>
            <a:ext cx="10160000" cy="5238004"/>
          </a:xfrm>
        </p:spPr>
        <p:txBody>
          <a:bodyPr>
            <a:normAutofit/>
          </a:bodyPr>
          <a:lstStyle/>
          <a:p>
            <a:r>
              <a:rPr lang="en-GB" altLang="en-US" sz="2400" dirty="0" smtClean="0"/>
              <a:t>Strategies that will help you to manage the starter / finisher pattern:</a:t>
            </a:r>
          </a:p>
          <a:p>
            <a:r>
              <a:rPr lang="en-GB" altLang="en-US" sz="2400" dirty="0" smtClean="0"/>
              <a:t> </a:t>
            </a:r>
            <a:endParaRPr lang="en-GB" altLang="en-US" sz="2400" dirty="0"/>
          </a:p>
          <a:p>
            <a:r>
              <a:rPr lang="en-GB" altLang="en-US" sz="2400" b="1" dirty="0" smtClean="0"/>
              <a:t>Recognise Early </a:t>
            </a:r>
            <a:r>
              <a:rPr lang="en-GB" altLang="en-US" sz="2400" b="1" dirty="0"/>
              <a:t>Warning Signs</a:t>
            </a:r>
          </a:p>
          <a:p>
            <a:pPr lvl="1"/>
            <a:r>
              <a:rPr lang="en-GB" altLang="en-US" sz="2400" dirty="0"/>
              <a:t>Thoughts </a:t>
            </a:r>
            <a:r>
              <a:rPr lang="en-GB" altLang="en-US" sz="2400" dirty="0" smtClean="0"/>
              <a:t>e.g. “I’m </a:t>
            </a:r>
            <a:r>
              <a:rPr lang="en-GB" altLang="en-US" sz="2400" dirty="0"/>
              <a:t>doing too </a:t>
            </a:r>
            <a:r>
              <a:rPr lang="en-GB" altLang="en-US" sz="2400" dirty="0" smtClean="0"/>
              <a:t>much, I should stop” </a:t>
            </a:r>
          </a:p>
          <a:p>
            <a:pPr lvl="1"/>
            <a:r>
              <a:rPr lang="en-GB" altLang="en-US" sz="2400" dirty="0" smtClean="0"/>
              <a:t>Pushing </a:t>
            </a:r>
            <a:r>
              <a:rPr lang="en-GB" altLang="en-US" sz="2400" dirty="0"/>
              <a:t>through </a:t>
            </a:r>
            <a:r>
              <a:rPr lang="en-GB" altLang="en-US" sz="2400" dirty="0" smtClean="0"/>
              <a:t>pain, fatigue, shortness of breath</a:t>
            </a:r>
            <a:endParaRPr lang="en-GB" altLang="en-US" sz="2400" dirty="0"/>
          </a:p>
          <a:p>
            <a:pPr lvl="1"/>
            <a:r>
              <a:rPr lang="en-GB" altLang="en-US" sz="2400" dirty="0"/>
              <a:t>Other’s prompting </a:t>
            </a:r>
            <a:r>
              <a:rPr lang="en-GB" altLang="en-US" sz="2400" dirty="0" smtClean="0"/>
              <a:t>you to </a:t>
            </a:r>
            <a:r>
              <a:rPr lang="en-GB" altLang="en-US" sz="2400" dirty="0"/>
              <a:t>stop</a:t>
            </a:r>
          </a:p>
          <a:p>
            <a:endParaRPr lang="en-GB" altLang="en-US" sz="2400" dirty="0"/>
          </a:p>
          <a:p>
            <a:r>
              <a:rPr lang="en-GB" altLang="en-US" sz="2400" b="1" dirty="0" smtClean="0"/>
              <a:t>Setting Time </a:t>
            </a:r>
            <a:r>
              <a:rPr lang="en-GB" altLang="en-US" sz="2400" b="1" dirty="0"/>
              <a:t>Limits</a:t>
            </a:r>
          </a:p>
          <a:p>
            <a:pPr lvl="1"/>
            <a:r>
              <a:rPr lang="en-GB" altLang="en-US" sz="2400" dirty="0"/>
              <a:t>Can you set time limits on certain activities</a:t>
            </a:r>
          </a:p>
          <a:p>
            <a:pPr lvl="1"/>
            <a:r>
              <a:rPr lang="en-GB" altLang="en-US" sz="2400" dirty="0"/>
              <a:t>Use an alarm</a:t>
            </a:r>
          </a:p>
          <a:p>
            <a:pPr lvl="1"/>
            <a:r>
              <a:rPr lang="en-GB" altLang="en-US" sz="2400" dirty="0"/>
              <a:t>Decide </a:t>
            </a:r>
            <a:r>
              <a:rPr lang="en-GB" altLang="en-US" sz="2400" dirty="0" smtClean="0"/>
              <a:t>a time limit before you start</a:t>
            </a:r>
            <a:endParaRPr lang="en-GB" altLang="en-US" sz="2400" dirty="0"/>
          </a:p>
          <a:p>
            <a:endParaRPr lang="en-GB" altLang="en-US" dirty="0"/>
          </a:p>
        </p:txBody>
      </p:sp>
    </p:spTree>
  </p:cSld>
  <p:clrMapOvr>
    <a:masterClrMapping/>
  </p:clrMapOvr>
  <mc:AlternateContent xmlns:mc="http://schemas.openxmlformats.org/markup-compatibility/2006" xmlns:p14="http://schemas.microsoft.com/office/powerpoint/2010/main">
    <mc:Choice Requires="p14">
      <p:transition spd="slow" p14:dur="2000" advTm="36429"/>
    </mc:Choice>
    <mc:Fallback xmlns="">
      <p:transition spd="slow" advTm="36429"/>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800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800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800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1100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1100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2000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2500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grpId="0" nodeType="withEffect">
                                  <p:stCondLst>
                                    <p:cond delay="2800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grpId="0" nodeType="withEffect">
                                  <p:stCondLst>
                                    <p:cond delay="3100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grpId="0" nodeType="withEffect">
                                  <p:stCondLst>
                                    <p:cond delay="3400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152718"/>
            <a:ext cx="10726455" cy="1371600"/>
          </a:xfrm>
        </p:spPr>
        <p:txBody>
          <a:bodyPr>
            <a:normAutofit/>
          </a:bodyPr>
          <a:lstStyle/>
          <a:p>
            <a:r>
              <a:rPr lang="en-GB" altLang="en-US" b="1" dirty="0">
                <a:solidFill>
                  <a:srgbClr val="0070C0"/>
                </a:solidFill>
                <a:sym typeface="+mn-ea"/>
              </a:rPr>
              <a:t>Setting Your Own Stopping </a:t>
            </a:r>
            <a:r>
              <a:rPr lang="en-GB" altLang="en-US" b="1" dirty="0" smtClean="0">
                <a:solidFill>
                  <a:srgbClr val="0070C0"/>
                </a:solidFill>
                <a:sym typeface="+mn-ea"/>
              </a:rPr>
              <a:t>Point… Cont’d</a:t>
            </a:r>
            <a:endParaRPr lang="en-GB" altLang="en-US" dirty="0">
              <a:solidFill>
                <a:srgbClr val="0070C0"/>
              </a:solidFill>
            </a:endParaRPr>
          </a:p>
        </p:txBody>
      </p:sp>
      <p:sp>
        <p:nvSpPr>
          <p:cNvPr id="3" name="Content Placeholder 2"/>
          <p:cNvSpPr>
            <a:spLocks noGrp="1"/>
          </p:cNvSpPr>
          <p:nvPr>
            <p:ph idx="1"/>
          </p:nvPr>
        </p:nvSpPr>
        <p:spPr>
          <a:xfrm>
            <a:off x="609600" y="1590805"/>
            <a:ext cx="10160000" cy="4928867"/>
          </a:xfrm>
        </p:spPr>
        <p:txBody>
          <a:bodyPr>
            <a:normAutofit fontScale="92500" lnSpcReduction="10000"/>
          </a:bodyPr>
          <a:lstStyle/>
          <a:p>
            <a:r>
              <a:rPr lang="en-GB" altLang="en-US" b="1" dirty="0" smtClean="0"/>
              <a:t>Chunking</a:t>
            </a:r>
          </a:p>
          <a:p>
            <a:pPr marL="800100" lvl="1" indent="-342900"/>
            <a:r>
              <a:rPr lang="en-GB" altLang="en-US" dirty="0" smtClean="0"/>
              <a:t>Breaking </a:t>
            </a:r>
            <a:r>
              <a:rPr lang="en-GB" altLang="en-US" dirty="0"/>
              <a:t>down activity into </a:t>
            </a:r>
            <a:r>
              <a:rPr lang="en-GB" altLang="en-US" dirty="0" smtClean="0"/>
              <a:t>smaller chunks</a:t>
            </a:r>
          </a:p>
          <a:p>
            <a:pPr marL="800100" lvl="1" indent="-342900"/>
            <a:r>
              <a:rPr lang="en-GB" altLang="en-US" dirty="0" smtClean="0"/>
              <a:t>Spread out your activity over a day / week rather than doing it all in one go</a:t>
            </a:r>
          </a:p>
          <a:p>
            <a:pPr marL="800100" lvl="1" indent="-342900"/>
            <a:r>
              <a:rPr lang="en-GB" altLang="en-US" dirty="0" smtClean="0"/>
              <a:t>Avoid multi-tasking, focus on one activity at a time</a:t>
            </a:r>
            <a:endParaRPr lang="en-GB" altLang="en-US" dirty="0"/>
          </a:p>
          <a:p>
            <a:endParaRPr lang="en-GB" altLang="en-US" dirty="0"/>
          </a:p>
          <a:p>
            <a:r>
              <a:rPr lang="en-GB" altLang="en-US" b="1" dirty="0" smtClean="0"/>
              <a:t>Switching activities </a:t>
            </a:r>
          </a:p>
          <a:p>
            <a:pPr marL="800100" lvl="1" indent="-342900"/>
            <a:r>
              <a:rPr lang="en-GB" altLang="en-US" dirty="0" smtClean="0"/>
              <a:t>Alternate physical, cognitive and emotional tasks – be aware that cognitive activity can deplete you human battery as much as, if not more than physical activity </a:t>
            </a:r>
          </a:p>
          <a:p>
            <a:pPr marL="800100" lvl="1" indent="-342900"/>
            <a:r>
              <a:rPr lang="en-GB" altLang="en-US" dirty="0" smtClean="0"/>
              <a:t>Alternate tasks with different energy values (high, low, rest)</a:t>
            </a:r>
          </a:p>
          <a:p>
            <a:pPr marL="800100" lvl="1" indent="-342900"/>
            <a:endParaRPr lang="en-GB" altLang="en-US" b="1" dirty="0" smtClean="0"/>
          </a:p>
          <a:p>
            <a:r>
              <a:rPr lang="en-GB" altLang="en-US" b="1" dirty="0" smtClean="0"/>
              <a:t>Taking </a:t>
            </a:r>
            <a:r>
              <a:rPr lang="en-GB" altLang="en-US" b="1" dirty="0"/>
              <a:t>planned </a:t>
            </a:r>
            <a:r>
              <a:rPr lang="en-GB" altLang="en-US" dirty="0" smtClean="0"/>
              <a:t>breaks</a:t>
            </a:r>
            <a:endParaRPr lang="en-GB" altLang="en-US" dirty="0"/>
          </a:p>
          <a:p>
            <a:pPr marL="800100" lvl="1" indent="-342900"/>
            <a:r>
              <a:rPr lang="en-GB" altLang="en-US" dirty="0" smtClean="0"/>
              <a:t>Relaxation technique, listening to music</a:t>
            </a:r>
          </a:p>
          <a:p>
            <a:pPr marL="800100" lvl="1" indent="-342900"/>
            <a:r>
              <a:rPr lang="en-GB" altLang="en-US" dirty="0" smtClean="0"/>
              <a:t>Give yourself permission to take a break</a:t>
            </a:r>
          </a:p>
          <a:p>
            <a:pPr marL="800100" lvl="1" indent="-342900"/>
            <a:r>
              <a:rPr lang="en-GB" altLang="en-US" dirty="0" smtClean="0"/>
              <a:t>Engage in low level and pleasurable activity </a:t>
            </a:r>
          </a:p>
          <a:p>
            <a:pPr marL="0" indent="0">
              <a:buNone/>
            </a:pPr>
            <a:endParaRPr lang="en-GB" altLang="en-US" dirty="0"/>
          </a:p>
        </p:txBody>
      </p:sp>
    </p:spTree>
  </p:cSld>
  <p:clrMapOvr>
    <a:masterClrMapping/>
  </p:clrMapOvr>
  <mc:AlternateContent xmlns:mc="http://schemas.openxmlformats.org/markup-compatibility/2006" xmlns:p14="http://schemas.microsoft.com/office/powerpoint/2010/main">
    <mc:Choice Requires="p14">
      <p:transition spd="slow" p14:dur="2000" advTm="24418"/>
    </mc:Choice>
    <mc:Fallback xmlns="">
      <p:transition spd="slow" advTm="24418"/>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200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200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200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200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400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400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grpId="0" nodeType="withEffect">
                                  <p:stCondLst>
                                    <p:cond delay="400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800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grpId="0" nodeType="withEffect">
                                  <p:stCondLst>
                                    <p:cond delay="800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par>
                                <p:cTn id="27" presetID="1" presetClass="entr" presetSubtype="0" fill="hold" grpId="0" nodeType="withEffect">
                                  <p:stCondLst>
                                    <p:cond delay="800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par>
                                <p:cTn id="29" presetID="1" presetClass="entr" presetSubtype="0" fill="hold" grpId="0" nodeType="withEffect">
                                  <p:stCondLst>
                                    <p:cond delay="8000"/>
                                  </p:stCondLst>
                                  <p:childTnLst>
                                    <p:set>
                                      <p:cBhvr>
                                        <p:cTn id="30"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718"/>
            <a:ext cx="7721600" cy="874416"/>
          </a:xfrm>
        </p:spPr>
        <p:txBody>
          <a:bodyPr/>
          <a:lstStyle/>
          <a:p>
            <a:r>
              <a:rPr lang="en-GB" dirty="0" smtClean="0">
                <a:solidFill>
                  <a:srgbClr val="0070C0"/>
                </a:solidFill>
              </a:rPr>
              <a:t>Activity Diaries</a:t>
            </a:r>
            <a:endParaRPr lang="en-GB" dirty="0">
              <a:solidFill>
                <a:srgbClr val="0070C0"/>
              </a:solidFill>
            </a:endParaRPr>
          </a:p>
        </p:txBody>
      </p:sp>
      <p:sp>
        <p:nvSpPr>
          <p:cNvPr id="3" name="Content Placeholder 2"/>
          <p:cNvSpPr>
            <a:spLocks noGrp="1"/>
          </p:cNvSpPr>
          <p:nvPr>
            <p:ph idx="1"/>
          </p:nvPr>
        </p:nvSpPr>
        <p:spPr>
          <a:xfrm>
            <a:off x="609600" y="1189973"/>
            <a:ext cx="10160000" cy="5283979"/>
          </a:xfrm>
        </p:spPr>
        <p:txBody>
          <a:bodyPr>
            <a:normAutofit fontScale="92500"/>
          </a:bodyPr>
          <a:lstStyle/>
          <a:p>
            <a:r>
              <a:rPr lang="en-GB" altLang="en-US" sz="2800" dirty="0" smtClean="0"/>
              <a:t>Activity diaries can be very helpful to: </a:t>
            </a:r>
            <a:endParaRPr lang="en-GB" altLang="en-US" sz="2400" dirty="0" smtClean="0"/>
          </a:p>
          <a:p>
            <a:pPr lvl="1"/>
            <a:r>
              <a:rPr lang="en-GB" altLang="en-US" sz="2400" dirty="0"/>
              <a:t>H</a:t>
            </a:r>
            <a:r>
              <a:rPr lang="en-GB" altLang="en-US" sz="2400" dirty="0" smtClean="0"/>
              <a:t>elp you understand your activity patterns</a:t>
            </a:r>
            <a:endParaRPr lang="en-GB" altLang="en-US" sz="2400" dirty="0"/>
          </a:p>
          <a:p>
            <a:pPr lvl="1"/>
            <a:endParaRPr lang="en-GB" altLang="en-US" sz="2400" dirty="0"/>
          </a:p>
          <a:p>
            <a:pPr lvl="1"/>
            <a:r>
              <a:rPr lang="en-GB" altLang="en-US" sz="2400" dirty="0" smtClean="0"/>
              <a:t>Recognise what activities deplete or top up your battery</a:t>
            </a:r>
          </a:p>
          <a:p>
            <a:pPr marL="274320" lvl="1" indent="0">
              <a:buNone/>
            </a:pPr>
            <a:endParaRPr lang="en-GB" altLang="en-US" sz="2400" dirty="0"/>
          </a:p>
          <a:p>
            <a:pPr lvl="1"/>
            <a:r>
              <a:rPr lang="en-GB" altLang="en-US" sz="2400" dirty="0" smtClean="0"/>
              <a:t>Recognise helpful </a:t>
            </a:r>
            <a:r>
              <a:rPr lang="en-GB" altLang="en-US" sz="2400" dirty="0"/>
              <a:t>or unhelpful activity </a:t>
            </a:r>
            <a:r>
              <a:rPr lang="en-GB" altLang="en-US" sz="2400" dirty="0" smtClean="0"/>
              <a:t>patterns</a:t>
            </a:r>
          </a:p>
          <a:p>
            <a:pPr marL="274320" lvl="1" indent="0">
              <a:buNone/>
            </a:pPr>
            <a:endParaRPr lang="en-GB" altLang="en-US" sz="2400" dirty="0" smtClean="0"/>
          </a:p>
          <a:p>
            <a:pPr lvl="1"/>
            <a:r>
              <a:rPr lang="en-GB" altLang="en-US" sz="2400" dirty="0" smtClean="0"/>
              <a:t>Help establish realistic routines for activity e.g. sleep, rest and mealtimes</a:t>
            </a:r>
            <a:endParaRPr lang="en-GB" altLang="en-US" sz="2400" dirty="0"/>
          </a:p>
          <a:p>
            <a:pPr marL="274320" lvl="1" indent="0">
              <a:buNone/>
            </a:pPr>
            <a:endParaRPr lang="en-GB" altLang="en-US" sz="2400" dirty="0"/>
          </a:p>
          <a:p>
            <a:pPr lvl="1"/>
            <a:r>
              <a:rPr lang="en-GB" altLang="en-US" sz="2400" dirty="0"/>
              <a:t>Find opportunities for </a:t>
            </a:r>
            <a:r>
              <a:rPr lang="en-GB" altLang="en-US" sz="2400" dirty="0" smtClean="0"/>
              <a:t>change and recovery</a:t>
            </a:r>
          </a:p>
          <a:p>
            <a:pPr marL="274320" lvl="1" indent="0">
              <a:buNone/>
            </a:pPr>
            <a:r>
              <a:rPr lang="en-GB" altLang="en-US" sz="2400" dirty="0" smtClean="0"/>
              <a:t> </a:t>
            </a:r>
          </a:p>
          <a:p>
            <a:pPr lvl="1"/>
            <a:r>
              <a:rPr lang="en-GB" altLang="en-US" sz="2400" dirty="0" smtClean="0"/>
              <a:t>The following slide is an example of a blank activity diary </a:t>
            </a:r>
            <a:endParaRPr lang="en-GB" altLang="en-US" sz="2400" dirty="0"/>
          </a:p>
        </p:txBody>
      </p:sp>
    </p:spTree>
  </p:cSld>
  <p:clrMapOvr>
    <a:masterClrMapping/>
  </p:clrMapOvr>
  <mc:AlternateContent xmlns:mc="http://schemas.openxmlformats.org/markup-compatibility/2006" xmlns:p14="http://schemas.microsoft.com/office/powerpoint/2010/main">
    <mc:Choice Requires="p14">
      <p:transition spd="slow" p14:dur="2000" advTm="13735"/>
    </mc:Choice>
    <mc:Fallback xmlns="">
      <p:transition spd="slow" advTm="13735"/>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500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500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800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grpId="0" nodeType="withEffect">
                                  <p:stCondLst>
                                    <p:cond delay="800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par>
                                <p:cTn id="13" presetID="1" presetClass="entr" presetSubtype="0" fill="hold" grpId="0" nodeType="withEffect">
                                  <p:stCondLst>
                                    <p:cond delay="800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par>
                                <p:cTn id="15" presetID="1" presetClass="entr" presetSubtype="0" fill="hold" grpId="0" nodeType="withEffect">
                                  <p:stCondLst>
                                    <p:cond delay="11000"/>
                                  </p:stCondLst>
                                  <p:childTnLst>
                                    <p:set>
                                      <p:cBhvr>
                                        <p:cTn id="16" dur="1" fill="hold">
                                          <p:stCondLst>
                                            <p:cond delay="0"/>
                                          </p:stCondLst>
                                        </p:cTn>
                                        <p:tgtEl>
                                          <p:spTgt spid="3">
                                            <p:txEl>
                                              <p:pRg st="9" end="9"/>
                                            </p:txEl>
                                          </p:spTgt>
                                        </p:tgtEl>
                                        <p:attrNameLst>
                                          <p:attrName>style.visibility</p:attrName>
                                        </p:attrNameLst>
                                      </p:cBhvr>
                                      <p:to>
                                        <p:strVal val="visible"/>
                                      </p:to>
                                    </p:set>
                                  </p:childTnLst>
                                </p:cTn>
                              </p:par>
                              <p:par>
                                <p:cTn id="17" presetID="1" presetClass="entr" presetSubtype="0" fill="hold" grpId="0" nodeType="withEffect">
                                  <p:stCondLst>
                                    <p:cond delay="11000"/>
                                  </p:stCondLst>
                                  <p:childTnLst>
                                    <p:set>
                                      <p:cBhvr>
                                        <p:cTn id="18" dur="1" fill="hold">
                                          <p:stCondLst>
                                            <p:cond delay="0"/>
                                          </p:stCondLst>
                                        </p:cTn>
                                        <p:tgtEl>
                                          <p:spTgt spid="3">
                                            <p:txEl>
                                              <p:pRg st="10" end="10"/>
                                            </p:txEl>
                                          </p:spTgt>
                                        </p:tgtEl>
                                        <p:attrNameLst>
                                          <p:attrName>style.visibility</p:attrName>
                                        </p:attrNameLst>
                                      </p:cBhvr>
                                      <p:to>
                                        <p:strVal val="visible"/>
                                      </p:to>
                                    </p:set>
                                  </p:childTnLst>
                                </p:cTn>
                              </p:par>
                              <p:par>
                                <p:cTn id="19" presetID="1" presetClass="entr" presetSubtype="0" fill="hold" grpId="0" nodeType="withEffect">
                                  <p:stCondLst>
                                    <p:cond delay="11000"/>
                                  </p:stCondLst>
                                  <p:childTnLst>
                                    <p:set>
                                      <p:cBhvr>
                                        <p:cTn id="2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p:cNvGraphicFramePr/>
          <p:nvPr>
            <p:extLst>
              <p:ext uri="{D42A27DB-BD31-4B8C-83A1-F6EECF244321}">
                <p14:modId xmlns:p14="http://schemas.microsoft.com/office/powerpoint/2010/main" val="910008041"/>
              </p:ext>
            </p:extLst>
          </p:nvPr>
        </p:nvGraphicFramePr>
        <p:xfrm>
          <a:off x="722633" y="1146810"/>
          <a:ext cx="10368289" cy="4251960"/>
        </p:xfrm>
        <a:graphic>
          <a:graphicData uri="http://schemas.openxmlformats.org/drawingml/2006/table">
            <a:tbl>
              <a:tblPr firstRow="1" bandRow="1">
                <a:tableStyleId>{5940675A-B579-460E-94D1-54222C63F5DA}</a:tableStyleId>
              </a:tblPr>
              <a:tblGrid>
                <a:gridCol w="674371"/>
                <a:gridCol w="351791"/>
                <a:gridCol w="364491"/>
                <a:gridCol w="365125"/>
                <a:gridCol w="315595"/>
                <a:gridCol w="367031"/>
                <a:gridCol w="366395"/>
                <a:gridCol w="366395"/>
                <a:gridCol w="366395"/>
                <a:gridCol w="365125"/>
                <a:gridCol w="366395"/>
                <a:gridCol w="378460"/>
                <a:gridCol w="378460"/>
                <a:gridCol w="377825"/>
                <a:gridCol w="366395"/>
                <a:gridCol w="367031"/>
                <a:gridCol w="365760"/>
                <a:gridCol w="365125"/>
                <a:gridCol w="367031"/>
                <a:gridCol w="366395"/>
                <a:gridCol w="366395"/>
                <a:gridCol w="417831"/>
                <a:gridCol w="313691"/>
                <a:gridCol w="379731"/>
                <a:gridCol w="380365"/>
                <a:gridCol w="908685"/>
              </a:tblGrid>
              <a:tr h="0">
                <a:tc rowSpan="2">
                  <a:txBody>
                    <a:bodyPr/>
                    <a:lstStyle/>
                    <a:p>
                      <a:pPr indent="0" algn="ctr">
                        <a:buNone/>
                      </a:pPr>
                      <a:r>
                        <a:rPr lang="en-US" sz="1200" b="1" dirty="0">
                          <a:latin typeface="Arial" panose="020B0604020202020204" pitchFamily="34" charset="0"/>
                          <a:cs typeface="Arial" panose="020B0604020202020204" pitchFamily="34" charset="0"/>
                        </a:rPr>
                        <a:t> </a:t>
                      </a:r>
                      <a:endParaRPr lang="en-US" altLang="en-US" sz="1200" b="1" dirty="0">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gridSpan="13">
                  <a:txBody>
                    <a:bodyPr/>
                    <a:lstStyle/>
                    <a:p>
                      <a:pPr indent="0" algn="ctr">
                        <a:buNone/>
                      </a:pPr>
                      <a:r>
                        <a:rPr lang="en-US" sz="1200" b="1">
                          <a:latin typeface="Arial" panose="020B0604020202020204" pitchFamily="34" charset="0"/>
                          <a:cs typeface="Arial" panose="020B0604020202020204" pitchFamily="34" charset="0"/>
                        </a:rPr>
                        <a:t>Morning (am)</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gridSpan="11">
                  <a:txBody>
                    <a:bodyPr/>
                    <a:lstStyle/>
                    <a:p>
                      <a:pPr indent="0" algn="ctr">
                        <a:buNone/>
                      </a:pPr>
                      <a:r>
                        <a:rPr lang="en-US" sz="1200" b="1">
                          <a:latin typeface="Arial" panose="020B0604020202020204" pitchFamily="34" charset="0"/>
                          <a:cs typeface="Arial" panose="020B0604020202020204" pitchFamily="34" charset="0"/>
                        </a:rPr>
                        <a:t>Afternoon and Evening (pm)</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rowSpan="2">
                  <a:txBody>
                    <a:bodyPr/>
                    <a:lstStyle/>
                    <a:p>
                      <a:pPr indent="0" algn="ctr">
                        <a:buNone/>
                      </a:pPr>
                      <a:r>
                        <a:rPr lang="en-US" sz="1100" b="1">
                          <a:latin typeface="Arial" panose="020B0604020202020204" pitchFamily="34" charset="0"/>
                          <a:cs typeface="Arial" panose="020B0604020202020204" pitchFamily="34" charset="0"/>
                        </a:rPr>
                        <a:t>Day Score1-10</a:t>
                      </a:r>
                      <a:endParaRPr lang="en-US" altLang="en-US" sz="11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228600">
                <a:tc vMerge="1">
                  <a:txBody>
                    <a:bodyPr/>
                    <a:lstStyle/>
                    <a:p>
                      <a:endParaRPr lang="en-US"/>
                    </a:p>
                  </a:txBody>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B w="12700" cap="flat" cmpd="sng">
                      <a:solidFill>
                        <a:srgbClr val="080000"/>
                      </a:solidFill>
                      <a:prstDash val="solid"/>
                      <a:headEnd type="none" w="med" len="med"/>
                      <a:tailEnd type="none" w="med" len="med"/>
                    </a:lnB>
                  </a:tcPr>
                </a:tc>
                <a:tc>
                  <a:txBody>
                    <a:bodyPr/>
                    <a:lstStyle/>
                    <a:p>
                      <a:pPr indent="0">
                        <a:buNone/>
                      </a:pPr>
                      <a:r>
                        <a:rPr lang="en-US" sz="1200" b="1">
                          <a:latin typeface="Arial" panose="020B0604020202020204" pitchFamily="34" charset="0"/>
                          <a:cs typeface="Arial" panose="020B0604020202020204" pitchFamily="34" charset="0"/>
                        </a:rPr>
                        <a:t>12</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200" b="1">
                          <a:latin typeface="Arial" panose="020B0604020202020204" pitchFamily="34" charset="0"/>
                          <a:cs typeface="Arial" panose="020B0604020202020204" pitchFamily="34" charset="0"/>
                        </a:rPr>
                        <a:t>1</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200" b="1">
                          <a:latin typeface="Arial" panose="020B0604020202020204" pitchFamily="34" charset="0"/>
                          <a:cs typeface="Arial" panose="020B0604020202020204" pitchFamily="34" charset="0"/>
                        </a:rPr>
                        <a:t>2</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200" b="1">
                          <a:latin typeface="Arial" panose="020B0604020202020204" pitchFamily="34" charset="0"/>
                          <a:cs typeface="Arial" panose="020B0604020202020204" pitchFamily="34" charset="0"/>
                        </a:rPr>
                        <a:t>3</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200" b="1">
                          <a:latin typeface="Arial" panose="020B0604020202020204" pitchFamily="34" charset="0"/>
                          <a:cs typeface="Arial" panose="020B0604020202020204" pitchFamily="34" charset="0"/>
                        </a:rPr>
                        <a:t>4</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200" b="1">
                          <a:latin typeface="Arial" panose="020B0604020202020204" pitchFamily="34" charset="0"/>
                          <a:cs typeface="Arial" panose="020B0604020202020204" pitchFamily="34" charset="0"/>
                        </a:rPr>
                        <a:t>5</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200" b="1">
                          <a:latin typeface="Arial" panose="020B0604020202020204" pitchFamily="34" charset="0"/>
                          <a:cs typeface="Arial" panose="020B0604020202020204" pitchFamily="34" charset="0"/>
                        </a:rPr>
                        <a:t>6</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200" b="1">
                          <a:latin typeface="Arial" panose="020B0604020202020204" pitchFamily="34" charset="0"/>
                          <a:cs typeface="Arial" panose="020B0604020202020204" pitchFamily="34" charset="0"/>
                        </a:rPr>
                        <a:t>7</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200" b="1">
                          <a:latin typeface="Arial" panose="020B0604020202020204" pitchFamily="34" charset="0"/>
                          <a:cs typeface="Arial" panose="020B0604020202020204" pitchFamily="34" charset="0"/>
                        </a:rPr>
                        <a:t>8</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200" b="1">
                          <a:latin typeface="Arial" panose="020B0604020202020204" pitchFamily="34" charset="0"/>
                          <a:cs typeface="Arial" panose="020B0604020202020204" pitchFamily="34" charset="0"/>
                        </a:rPr>
                        <a:t>9</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200" b="1">
                          <a:latin typeface="Arial" panose="020B0604020202020204" pitchFamily="34" charset="0"/>
                          <a:cs typeface="Arial" panose="020B0604020202020204" pitchFamily="34" charset="0"/>
                        </a:rPr>
                        <a:t>10</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200" b="1">
                          <a:latin typeface="Arial" panose="020B0604020202020204" pitchFamily="34" charset="0"/>
                          <a:cs typeface="Arial" panose="020B0604020202020204" pitchFamily="34" charset="0"/>
                        </a:rPr>
                        <a:t>11</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200" b="1">
                          <a:latin typeface="Arial" panose="020B0604020202020204" pitchFamily="34" charset="0"/>
                          <a:cs typeface="Arial" panose="020B0604020202020204" pitchFamily="34" charset="0"/>
                        </a:rPr>
                        <a:t>12</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200" b="1">
                          <a:latin typeface="Arial" panose="020B0604020202020204" pitchFamily="34" charset="0"/>
                          <a:cs typeface="Arial" panose="020B0604020202020204" pitchFamily="34" charset="0"/>
                        </a:rPr>
                        <a:t>1</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200" b="1">
                          <a:latin typeface="Arial" panose="020B0604020202020204" pitchFamily="34" charset="0"/>
                          <a:cs typeface="Arial" panose="020B0604020202020204" pitchFamily="34" charset="0"/>
                        </a:rPr>
                        <a:t>2</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200" b="1">
                          <a:latin typeface="Arial" panose="020B0604020202020204" pitchFamily="34" charset="0"/>
                          <a:cs typeface="Arial" panose="020B0604020202020204" pitchFamily="34" charset="0"/>
                        </a:rPr>
                        <a:t>3</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200" b="1">
                          <a:latin typeface="Arial" panose="020B0604020202020204" pitchFamily="34" charset="0"/>
                          <a:cs typeface="Arial" panose="020B0604020202020204" pitchFamily="34" charset="0"/>
                        </a:rPr>
                        <a:t>4</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200" b="1">
                          <a:latin typeface="Arial" panose="020B0604020202020204" pitchFamily="34" charset="0"/>
                          <a:cs typeface="Arial" panose="020B0604020202020204" pitchFamily="34" charset="0"/>
                        </a:rPr>
                        <a:t>5</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200" b="1">
                          <a:latin typeface="Arial" panose="020B0604020202020204" pitchFamily="34" charset="0"/>
                          <a:cs typeface="Arial" panose="020B0604020202020204" pitchFamily="34" charset="0"/>
                        </a:rPr>
                        <a:t>6</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200" b="1">
                          <a:latin typeface="Arial" panose="020B0604020202020204" pitchFamily="34" charset="0"/>
                          <a:cs typeface="Arial" panose="020B0604020202020204" pitchFamily="34" charset="0"/>
                        </a:rPr>
                        <a:t>7</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200" b="1">
                          <a:latin typeface="Arial" panose="020B0604020202020204" pitchFamily="34" charset="0"/>
                          <a:cs typeface="Arial" panose="020B0604020202020204" pitchFamily="34" charset="0"/>
                        </a:rPr>
                        <a:t>8</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200" b="1">
                          <a:latin typeface="Arial" panose="020B0604020202020204" pitchFamily="34" charset="0"/>
                          <a:cs typeface="Arial" panose="020B0604020202020204" pitchFamily="34" charset="0"/>
                        </a:rPr>
                        <a:t>9</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200" b="1">
                          <a:latin typeface="Arial" panose="020B0604020202020204" pitchFamily="34" charset="0"/>
                          <a:cs typeface="Arial" panose="020B0604020202020204" pitchFamily="34" charset="0"/>
                        </a:rPr>
                        <a:t>10</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200" b="1">
                          <a:latin typeface="Arial" panose="020B0604020202020204" pitchFamily="34" charset="0"/>
                          <a:cs typeface="Arial" panose="020B0604020202020204" pitchFamily="34" charset="0"/>
                        </a:rPr>
                        <a:t>11</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en-US"/>
                    </a:p>
                  </a:txBody>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B w="12700" cap="flat" cmpd="sng">
                      <a:solidFill>
                        <a:srgbClr val="080000"/>
                      </a:solidFill>
                      <a:prstDash val="solid"/>
                      <a:headEnd type="none" w="med" len="med"/>
                      <a:tailEnd type="none" w="med" len="med"/>
                    </a:lnB>
                  </a:tcPr>
                </a:tc>
              </a:tr>
              <a:tr h="0">
                <a:tc rowSpan="2">
                  <a:txBody>
                    <a:bodyPr/>
                    <a:lstStyle/>
                    <a:p>
                      <a:pPr indent="0">
                        <a:buNone/>
                      </a:pPr>
                      <a:r>
                        <a:rPr lang="en-US" sz="1200" b="1">
                          <a:latin typeface="Arial" panose="020B0604020202020204" pitchFamily="34" charset="0"/>
                          <a:cs typeface="Arial" panose="020B0604020202020204" pitchFamily="34" charset="0"/>
                        </a:rPr>
                        <a:t>Mon</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224790">
                <a:tc vMerge="1">
                  <a:txBody>
                    <a:bodyPr/>
                    <a:lstStyle/>
                    <a:p>
                      <a:endParaRPr lang="en-US"/>
                    </a:p>
                  </a:txBody>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B w="12700" cap="flat" cmpd="sng">
                      <a:solidFill>
                        <a:srgbClr val="080000"/>
                      </a:solidFill>
                      <a:prstDash val="solid"/>
                      <a:headEnd type="none" w="med" len="med"/>
                      <a:tailEnd type="none" w="med" len="med"/>
                    </a:lnB>
                  </a:tcPr>
                </a:tc>
                <a:tc gridSpan="25">
                  <a:txBody>
                    <a:bodyPr/>
                    <a:lstStyle/>
                    <a:p>
                      <a:pPr indent="0">
                        <a:buNone/>
                      </a:pPr>
                      <a:r>
                        <a:rPr lang="en-US" sz="1200" b="1" dirty="0">
                          <a:latin typeface="Arial" panose="020B0604020202020204" pitchFamily="34" charset="0"/>
                          <a:cs typeface="Arial" panose="020B0604020202020204" pitchFamily="34" charset="0"/>
                        </a:rPr>
                        <a:t>  </a:t>
                      </a:r>
                      <a:endParaRPr lang="en-US" sz="1200" b="1" dirty="0" smtClean="0">
                        <a:latin typeface="Arial" panose="020B0604020202020204" pitchFamily="34" charset="0"/>
                        <a:cs typeface="Arial" panose="020B0604020202020204" pitchFamily="34" charset="0"/>
                      </a:endParaRPr>
                    </a:p>
                    <a:p>
                      <a:pPr indent="0">
                        <a:buNone/>
                      </a:pPr>
                      <a:endParaRPr lang="en-US" altLang="en-US" sz="1200" b="1" dirty="0">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r h="0">
                <a:tc rowSpan="2">
                  <a:txBody>
                    <a:bodyPr/>
                    <a:lstStyle/>
                    <a:p>
                      <a:pPr indent="0">
                        <a:buNone/>
                      </a:pPr>
                      <a:r>
                        <a:rPr lang="en-US" sz="1200" b="1">
                          <a:latin typeface="Arial" panose="020B0604020202020204" pitchFamily="34" charset="0"/>
                          <a:cs typeface="Arial" panose="020B0604020202020204" pitchFamily="34" charset="0"/>
                        </a:rPr>
                        <a:t>Tues</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165100">
                <a:tc vMerge="1">
                  <a:txBody>
                    <a:bodyPr/>
                    <a:lstStyle/>
                    <a:p>
                      <a:endParaRPr lang="en-US"/>
                    </a:p>
                  </a:txBody>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B w="12700" cap="flat" cmpd="sng">
                      <a:solidFill>
                        <a:srgbClr val="080000"/>
                      </a:solidFill>
                      <a:prstDash val="solid"/>
                      <a:headEnd type="none" w="med" len="med"/>
                      <a:tailEnd type="none" w="med" len="med"/>
                    </a:lnB>
                  </a:tcPr>
                </a:tc>
                <a:tc gridSpan="25">
                  <a:txBody>
                    <a:bodyPr/>
                    <a:lstStyle/>
                    <a:p>
                      <a:pPr indent="0">
                        <a:buNone/>
                      </a:pPr>
                      <a:r>
                        <a:rPr lang="en-US" sz="1200" b="1" dirty="0">
                          <a:latin typeface="Arial" panose="020B0604020202020204" pitchFamily="34" charset="0"/>
                          <a:cs typeface="Arial" panose="020B0604020202020204" pitchFamily="34" charset="0"/>
                        </a:rPr>
                        <a:t>  </a:t>
                      </a:r>
                      <a:endParaRPr lang="en-US" sz="1200" b="1" dirty="0" smtClean="0">
                        <a:latin typeface="Arial" panose="020B0604020202020204" pitchFamily="34" charset="0"/>
                        <a:cs typeface="Arial" panose="020B0604020202020204" pitchFamily="34" charset="0"/>
                      </a:endParaRPr>
                    </a:p>
                    <a:p>
                      <a:pPr indent="0">
                        <a:buNone/>
                      </a:pPr>
                      <a:endParaRPr lang="en-US" altLang="en-US" sz="1200" b="1" dirty="0">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r h="0">
                <a:tc rowSpan="2">
                  <a:txBody>
                    <a:bodyPr/>
                    <a:lstStyle/>
                    <a:p>
                      <a:pPr indent="0">
                        <a:buNone/>
                      </a:pPr>
                      <a:r>
                        <a:rPr lang="en-US" sz="1200" b="1">
                          <a:latin typeface="Arial" panose="020B0604020202020204" pitchFamily="34" charset="0"/>
                          <a:cs typeface="Arial" panose="020B0604020202020204" pitchFamily="34" charset="0"/>
                        </a:rPr>
                        <a:t>Wed</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266700">
                <a:tc vMerge="1">
                  <a:txBody>
                    <a:bodyPr/>
                    <a:lstStyle/>
                    <a:p>
                      <a:endParaRPr lang="en-US"/>
                    </a:p>
                  </a:txBody>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B w="12700" cap="flat" cmpd="sng">
                      <a:solidFill>
                        <a:srgbClr val="080000"/>
                      </a:solidFill>
                      <a:prstDash val="solid"/>
                      <a:headEnd type="none" w="med" len="med"/>
                      <a:tailEnd type="none" w="med" len="med"/>
                    </a:lnB>
                  </a:tcPr>
                </a:tc>
                <a:tc gridSpan="25">
                  <a:txBody>
                    <a:bodyPr/>
                    <a:lstStyle/>
                    <a:p>
                      <a:pPr indent="0">
                        <a:buNone/>
                      </a:pPr>
                      <a:r>
                        <a:rPr lang="en-US" sz="1200" b="1" dirty="0">
                          <a:latin typeface="Arial" panose="020B0604020202020204" pitchFamily="34" charset="0"/>
                          <a:cs typeface="Arial" panose="020B0604020202020204" pitchFamily="34" charset="0"/>
                        </a:rPr>
                        <a:t>  </a:t>
                      </a:r>
                      <a:endParaRPr lang="en-US" sz="1200" b="1" dirty="0" smtClean="0">
                        <a:latin typeface="Arial" panose="020B0604020202020204" pitchFamily="34" charset="0"/>
                        <a:cs typeface="Arial" panose="020B0604020202020204" pitchFamily="34" charset="0"/>
                      </a:endParaRPr>
                    </a:p>
                    <a:p>
                      <a:pPr indent="0">
                        <a:buNone/>
                      </a:pPr>
                      <a:endParaRPr lang="en-US" altLang="en-US" sz="1200" b="1" dirty="0">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r h="0">
                <a:tc rowSpan="2">
                  <a:txBody>
                    <a:bodyPr/>
                    <a:lstStyle/>
                    <a:p>
                      <a:pPr indent="0">
                        <a:buNone/>
                      </a:pPr>
                      <a:r>
                        <a:rPr lang="en-US" sz="1200" b="1">
                          <a:latin typeface="Arial" panose="020B0604020202020204" pitchFamily="34" charset="0"/>
                          <a:cs typeface="Arial" panose="020B0604020202020204" pitchFamily="34" charset="0"/>
                        </a:rPr>
                        <a:t>Thurs</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0">
                <a:tc vMerge="1">
                  <a:txBody>
                    <a:bodyPr/>
                    <a:lstStyle/>
                    <a:p>
                      <a:endParaRPr lang="en-US"/>
                    </a:p>
                  </a:txBody>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B w="12700" cap="flat" cmpd="sng">
                      <a:solidFill>
                        <a:srgbClr val="080000"/>
                      </a:solidFill>
                      <a:prstDash val="solid"/>
                      <a:headEnd type="none" w="med" len="med"/>
                      <a:tailEnd type="none" w="med" len="med"/>
                    </a:lnB>
                  </a:tcPr>
                </a:tc>
                <a:tc gridSpan="25">
                  <a:txBody>
                    <a:bodyPr/>
                    <a:lstStyle/>
                    <a:p>
                      <a:pPr indent="0">
                        <a:buNone/>
                      </a:pPr>
                      <a:r>
                        <a:rPr lang="en-US" sz="1200" b="1" dirty="0">
                          <a:latin typeface="Arial" panose="020B0604020202020204" pitchFamily="34" charset="0"/>
                          <a:cs typeface="Arial" panose="020B0604020202020204" pitchFamily="34" charset="0"/>
                        </a:rPr>
                        <a:t>  </a:t>
                      </a:r>
                      <a:endParaRPr lang="en-US" sz="1200" b="1" dirty="0" smtClean="0">
                        <a:latin typeface="Arial" panose="020B0604020202020204" pitchFamily="34" charset="0"/>
                        <a:cs typeface="Arial" panose="020B0604020202020204" pitchFamily="34" charset="0"/>
                      </a:endParaRPr>
                    </a:p>
                    <a:p>
                      <a:pPr indent="0">
                        <a:buNone/>
                      </a:pPr>
                      <a:endParaRPr lang="en-US" altLang="en-US" sz="1200" b="1" dirty="0">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r h="0">
                <a:tc rowSpan="2">
                  <a:txBody>
                    <a:bodyPr/>
                    <a:lstStyle/>
                    <a:p>
                      <a:pPr indent="0">
                        <a:buNone/>
                      </a:pPr>
                      <a:r>
                        <a:rPr lang="en-US" sz="1200" b="1">
                          <a:latin typeface="Arial" panose="020B0604020202020204" pitchFamily="34" charset="0"/>
                          <a:cs typeface="Arial" panose="020B0604020202020204" pitchFamily="34" charset="0"/>
                        </a:rPr>
                        <a:t>Fri</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0">
                <a:tc vMerge="1">
                  <a:txBody>
                    <a:bodyPr/>
                    <a:lstStyle/>
                    <a:p>
                      <a:endParaRPr lang="en-US"/>
                    </a:p>
                  </a:txBody>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B w="12700" cap="flat" cmpd="sng">
                      <a:solidFill>
                        <a:srgbClr val="080000"/>
                      </a:solidFill>
                      <a:prstDash val="solid"/>
                      <a:headEnd type="none" w="med" len="med"/>
                      <a:tailEnd type="none" w="med" len="med"/>
                    </a:lnB>
                  </a:tcPr>
                </a:tc>
                <a:tc gridSpan="25">
                  <a:txBody>
                    <a:bodyPr/>
                    <a:lstStyle/>
                    <a:p>
                      <a:pPr indent="0">
                        <a:buNone/>
                      </a:pPr>
                      <a:r>
                        <a:rPr lang="en-US" sz="1200" b="1" dirty="0">
                          <a:latin typeface="Arial" panose="020B0604020202020204" pitchFamily="34" charset="0"/>
                          <a:cs typeface="Arial" panose="020B0604020202020204" pitchFamily="34" charset="0"/>
                        </a:rPr>
                        <a:t>  </a:t>
                      </a:r>
                      <a:endParaRPr lang="en-US" sz="1200" b="1" dirty="0" smtClean="0">
                        <a:latin typeface="Arial" panose="020B0604020202020204" pitchFamily="34" charset="0"/>
                        <a:cs typeface="Arial" panose="020B0604020202020204" pitchFamily="34" charset="0"/>
                      </a:endParaRPr>
                    </a:p>
                    <a:p>
                      <a:pPr indent="0">
                        <a:buNone/>
                      </a:pPr>
                      <a:endParaRPr lang="en-US" altLang="en-US" sz="1200" b="1" dirty="0">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r h="0">
                <a:tc rowSpan="2">
                  <a:txBody>
                    <a:bodyPr/>
                    <a:lstStyle/>
                    <a:p>
                      <a:pPr indent="0">
                        <a:buNone/>
                      </a:pPr>
                      <a:r>
                        <a:rPr lang="en-US" sz="1200" b="1">
                          <a:latin typeface="Arial" panose="020B0604020202020204" pitchFamily="34" charset="0"/>
                          <a:cs typeface="Arial" panose="020B0604020202020204" pitchFamily="34" charset="0"/>
                        </a:rPr>
                        <a:t>Sat</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200" b="1" dirty="0">
                          <a:latin typeface="Arial" panose="020B0604020202020204" pitchFamily="34" charset="0"/>
                          <a:cs typeface="Arial" panose="020B0604020202020204" pitchFamily="34" charset="0"/>
                        </a:rPr>
                        <a:t> </a:t>
                      </a:r>
                      <a:endParaRPr lang="en-US" altLang="en-US" sz="1200" b="1" dirty="0">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0">
                <a:tc vMerge="1">
                  <a:txBody>
                    <a:bodyPr/>
                    <a:lstStyle/>
                    <a:p>
                      <a:endParaRPr lang="en-US"/>
                    </a:p>
                  </a:txBody>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B w="12700" cap="flat" cmpd="sng">
                      <a:solidFill>
                        <a:srgbClr val="080000"/>
                      </a:solidFill>
                      <a:prstDash val="solid"/>
                      <a:headEnd type="none" w="med" len="med"/>
                      <a:tailEnd type="none" w="med" len="med"/>
                    </a:lnB>
                  </a:tcPr>
                </a:tc>
                <a:tc gridSpan="25">
                  <a:txBody>
                    <a:bodyPr/>
                    <a:lstStyle/>
                    <a:p>
                      <a:pPr indent="0">
                        <a:buNone/>
                      </a:pPr>
                      <a:r>
                        <a:rPr lang="en-US" sz="1200" b="1" dirty="0">
                          <a:latin typeface="Arial" panose="020B0604020202020204" pitchFamily="34" charset="0"/>
                          <a:cs typeface="Arial" panose="020B0604020202020204" pitchFamily="34" charset="0"/>
                        </a:rPr>
                        <a:t>  </a:t>
                      </a:r>
                      <a:endParaRPr lang="en-US" sz="1200" b="1" dirty="0" smtClean="0">
                        <a:latin typeface="Arial" panose="020B0604020202020204" pitchFamily="34" charset="0"/>
                        <a:cs typeface="Arial" panose="020B0604020202020204" pitchFamily="34" charset="0"/>
                      </a:endParaRPr>
                    </a:p>
                    <a:p>
                      <a:pPr indent="0">
                        <a:buNone/>
                      </a:pPr>
                      <a:endParaRPr lang="en-US" altLang="en-US" sz="1200" b="1" dirty="0">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r h="0">
                <a:tc rowSpan="2">
                  <a:txBody>
                    <a:bodyPr/>
                    <a:lstStyle/>
                    <a:p>
                      <a:pPr indent="0">
                        <a:buNone/>
                      </a:pPr>
                      <a:r>
                        <a:rPr lang="en-US" sz="1200" b="1">
                          <a:latin typeface="Arial" panose="020B0604020202020204" pitchFamily="34" charset="0"/>
                          <a:cs typeface="Arial" panose="020B0604020202020204" pitchFamily="34" charset="0"/>
                        </a:rPr>
                        <a:t>Sun</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0">
                <a:tc vMerge="1">
                  <a:txBody>
                    <a:bodyPr/>
                    <a:lstStyle/>
                    <a:p>
                      <a:endParaRPr lang="en-US"/>
                    </a:p>
                  </a:txBody>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B w="12700" cap="flat" cmpd="sng">
                      <a:solidFill>
                        <a:srgbClr val="080000"/>
                      </a:solidFill>
                      <a:prstDash val="solid"/>
                      <a:headEnd type="none" w="med" len="med"/>
                      <a:tailEnd type="none" w="med" len="med"/>
                    </a:lnB>
                  </a:tcPr>
                </a:tc>
                <a:tc gridSpan="25">
                  <a:txBody>
                    <a:bodyPr/>
                    <a:lstStyle/>
                    <a:p>
                      <a:pPr indent="0">
                        <a:buNone/>
                      </a:pPr>
                      <a:r>
                        <a:rPr lang="en-US" sz="1200" b="1" dirty="0">
                          <a:latin typeface="Arial" panose="020B0604020202020204" pitchFamily="34" charset="0"/>
                          <a:cs typeface="Arial" panose="020B0604020202020204" pitchFamily="34" charset="0"/>
                        </a:rPr>
                        <a:t>  </a:t>
                      </a:r>
                      <a:endParaRPr lang="en-US" sz="1200" b="1" dirty="0" smtClean="0">
                        <a:latin typeface="Arial" panose="020B0604020202020204" pitchFamily="34" charset="0"/>
                        <a:cs typeface="Arial" panose="020B0604020202020204" pitchFamily="34" charset="0"/>
                      </a:endParaRPr>
                    </a:p>
                    <a:p>
                      <a:pPr indent="0">
                        <a:buNone/>
                      </a:pPr>
                      <a:endParaRPr lang="en-US" altLang="en-US" sz="1200" b="1" dirty="0">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bl>
          </a:graphicData>
        </a:graphic>
      </p:graphicFrame>
      <p:sp>
        <p:nvSpPr>
          <p:cNvPr id="10" name="Title 9"/>
          <p:cNvSpPr>
            <a:spLocks noGrp="1"/>
          </p:cNvSpPr>
          <p:nvPr>
            <p:ph type="title"/>
          </p:nvPr>
        </p:nvSpPr>
        <p:spPr>
          <a:xfrm>
            <a:off x="555340" y="261507"/>
            <a:ext cx="10377805" cy="689610"/>
          </a:xfrm>
        </p:spPr>
        <p:txBody>
          <a:bodyPr>
            <a:normAutofit/>
          </a:bodyPr>
          <a:lstStyle/>
          <a:p>
            <a:r>
              <a:rPr lang="en-GB" dirty="0">
                <a:solidFill>
                  <a:srgbClr val="0070C0"/>
                </a:solidFill>
              </a:rPr>
              <a:t>Blank </a:t>
            </a:r>
            <a:r>
              <a:rPr lang="en-GB" dirty="0" smtClean="0">
                <a:solidFill>
                  <a:srgbClr val="0070C0"/>
                </a:solidFill>
              </a:rPr>
              <a:t>Diary</a:t>
            </a:r>
            <a:endParaRPr lang="en-GB" dirty="0">
              <a:solidFill>
                <a:srgbClr val="0070C0"/>
              </a:solidFill>
            </a:endParaRPr>
          </a:p>
        </p:txBody>
      </p:sp>
      <p:sp>
        <p:nvSpPr>
          <p:cNvPr id="12" name="Text Box 8"/>
          <p:cNvSpPr txBox="1"/>
          <p:nvPr/>
        </p:nvSpPr>
        <p:spPr>
          <a:xfrm>
            <a:off x="234117" y="5742402"/>
            <a:ext cx="11317605" cy="800219"/>
          </a:xfrm>
          <a:prstGeom prst="rect">
            <a:avLst/>
          </a:prstGeom>
          <a:noFill/>
          <a:ln w="9525">
            <a:noFill/>
          </a:ln>
        </p:spPr>
        <p:txBody>
          <a:bodyPr wrap="square">
            <a:spAutoFit/>
          </a:bodyPr>
          <a:lstStyle/>
          <a:p>
            <a:pPr indent="0"/>
            <a:endParaRPr lang="en-US" sz="1200" b="1" u="sng" dirty="0">
              <a:latin typeface="Arial" panose="020B0604020202020204" pitchFamily="34" charset="0"/>
            </a:endParaRPr>
          </a:p>
          <a:p>
            <a:pPr indent="0"/>
            <a:r>
              <a:rPr lang="en-US" sz="1200" b="1" u="sng" dirty="0">
                <a:latin typeface="Arial" panose="020B0604020202020204" pitchFamily="34" charset="0"/>
              </a:rPr>
              <a:t> </a:t>
            </a:r>
          </a:p>
          <a:p>
            <a:pPr indent="0"/>
            <a:r>
              <a:rPr lang="en-US" sz="1200" b="1" u="sng" dirty="0">
                <a:latin typeface="Arial" panose="020B0604020202020204" pitchFamily="34" charset="0"/>
              </a:rPr>
              <a:t>Key</a:t>
            </a:r>
            <a:r>
              <a:rPr lang="en-US" sz="1200" b="1" dirty="0">
                <a:latin typeface="Arial" panose="020B0604020202020204" pitchFamily="34" charset="0"/>
              </a:rPr>
              <a:t>:</a:t>
            </a:r>
            <a:r>
              <a:rPr lang="en-GB" altLang="en-US" sz="1200" b="1" dirty="0">
                <a:latin typeface="Arial" panose="020B0604020202020204" pitchFamily="34" charset="0"/>
              </a:rPr>
              <a:t>	</a:t>
            </a:r>
            <a:r>
              <a:rPr lang="en-US" sz="1200" b="1" dirty="0">
                <a:latin typeface="Arial" panose="020B0604020202020204" pitchFamily="34" charset="0"/>
              </a:rPr>
              <a:t>High Activity    </a:t>
            </a:r>
            <a:r>
              <a:rPr lang="en-GB" altLang="en-US" sz="1200" b="1" dirty="0">
                <a:latin typeface="Arial" panose="020B0604020202020204" pitchFamily="34" charset="0"/>
              </a:rPr>
              <a:t>   </a:t>
            </a:r>
            <a:r>
              <a:rPr lang="en-US" b="0" dirty="0">
                <a:latin typeface="Webdings" panose="05030102010509060703" charset="0"/>
              </a:rPr>
              <a:t>c</a:t>
            </a:r>
            <a:r>
              <a:rPr lang="en-US" sz="1200" b="1" dirty="0">
                <a:latin typeface="Arial" panose="020B0604020202020204" pitchFamily="34" charset="0"/>
              </a:rPr>
              <a:t>	Low Activity	   </a:t>
            </a:r>
            <a:r>
              <a:rPr lang="en-US" b="0" dirty="0">
                <a:latin typeface="Webdings" panose="05030102010509060703" charset="0"/>
              </a:rPr>
              <a:t>c</a:t>
            </a:r>
            <a:r>
              <a:rPr lang="en-US" sz="2200" b="0" dirty="0">
                <a:latin typeface="Times New Roman" panose="02020603050405020304" charset="0"/>
              </a:rPr>
              <a:t>	</a:t>
            </a:r>
            <a:r>
              <a:rPr lang="en-US" sz="1200" b="1" dirty="0">
                <a:latin typeface="Arial" panose="020B0604020202020204" pitchFamily="34" charset="0"/>
              </a:rPr>
              <a:t>Rest	   </a:t>
            </a:r>
            <a:r>
              <a:rPr lang="en-US" b="0" dirty="0">
                <a:latin typeface="Webdings" panose="05030102010509060703" charset="0"/>
              </a:rPr>
              <a:t>c</a:t>
            </a:r>
            <a:r>
              <a:rPr lang="en-US" sz="2200" b="0" dirty="0">
                <a:latin typeface="Times New Roman" panose="02020603050405020304" charset="0"/>
              </a:rPr>
              <a:t>	</a:t>
            </a:r>
            <a:r>
              <a:rPr lang="en-US" sz="1200" b="1" dirty="0">
                <a:latin typeface="Arial" panose="020B0604020202020204" pitchFamily="34" charset="0"/>
              </a:rPr>
              <a:t>Sleep	  </a:t>
            </a:r>
            <a:r>
              <a:rPr lang="en-US" sz="2000" b="1" dirty="0">
                <a:latin typeface="Arial" panose="020B0604020202020204" pitchFamily="34" charset="0"/>
              </a:rPr>
              <a:t> </a:t>
            </a:r>
            <a:r>
              <a:rPr lang="en-US" b="0" dirty="0">
                <a:latin typeface="Webdings" panose="05030102010509060703" charset="0"/>
              </a:rPr>
              <a:t>c</a:t>
            </a:r>
            <a:r>
              <a:rPr lang="en-US" sz="2000" b="1" dirty="0">
                <a:latin typeface="Arial" panose="020B0604020202020204" pitchFamily="34" charset="0"/>
              </a:rPr>
              <a:t>	</a:t>
            </a:r>
            <a:r>
              <a:rPr lang="en-US" sz="1200" b="1" dirty="0">
                <a:latin typeface="Arial" panose="020B0604020202020204" pitchFamily="34" charset="0"/>
              </a:rPr>
              <a:t>Restless sleep    </a:t>
            </a:r>
            <a:r>
              <a:rPr lang="en-US" b="0" dirty="0">
                <a:latin typeface="Webdings" panose="05030102010509060703" charset="0"/>
              </a:rPr>
              <a:t>c</a:t>
            </a:r>
            <a:endParaRPr lang="en-GB" altLang="en-US" dirty="0"/>
          </a:p>
        </p:txBody>
      </p:sp>
    </p:spTree>
  </p:cSld>
  <p:clrMapOvr>
    <a:masterClrMapping/>
  </p:clrMapOvr>
  <mc:AlternateContent xmlns:mc="http://schemas.openxmlformats.org/markup-compatibility/2006" xmlns:p14="http://schemas.microsoft.com/office/powerpoint/2010/main">
    <mc:Choice Requires="p14">
      <p:transition spd="slow" p14:dur="2000" advTm="68912"/>
    </mc:Choice>
    <mc:Fallback xmlns="">
      <p:transition spd="slow" advTm="68912"/>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38202"/>
            <a:ext cx="10262616" cy="939453"/>
          </a:xfrm>
        </p:spPr>
        <p:txBody>
          <a:bodyPr/>
          <a:lstStyle/>
          <a:p>
            <a:r>
              <a:rPr lang="en-GB" dirty="0" smtClean="0">
                <a:solidFill>
                  <a:srgbClr val="0070C0"/>
                </a:solidFill>
              </a:rPr>
              <a:t>Guide to using an activity diary </a:t>
            </a:r>
          </a:p>
        </p:txBody>
      </p:sp>
      <p:sp>
        <p:nvSpPr>
          <p:cNvPr id="8" name="Text Box 7"/>
          <p:cNvSpPr txBox="1"/>
          <p:nvPr/>
        </p:nvSpPr>
        <p:spPr>
          <a:xfrm>
            <a:off x="1118236" y="1793876"/>
            <a:ext cx="7715521" cy="923330"/>
          </a:xfrm>
          <a:prstGeom prst="rect">
            <a:avLst/>
          </a:prstGeom>
          <a:noFill/>
        </p:spPr>
        <p:txBody>
          <a:bodyPr wrap="square" rtlCol="0" anchor="t">
            <a:spAutoFit/>
          </a:bodyPr>
          <a:lstStyle/>
          <a:p>
            <a:pPr marL="285750" indent="-285750">
              <a:buFont typeface="Arial" panose="020B0604020202020204" pitchFamily="34" charset="0"/>
              <a:buChar char="•"/>
            </a:pPr>
            <a:endParaRPr lang="en-GB" altLang="en-US" b="1" dirty="0" smtClean="0">
              <a:sym typeface="+mn-ea"/>
            </a:endParaRPr>
          </a:p>
          <a:p>
            <a:pPr marL="285750" indent="-285750">
              <a:buFont typeface="Arial" panose="020B0604020202020204" pitchFamily="34" charset="0"/>
              <a:buChar char="•"/>
            </a:pPr>
            <a:endParaRPr lang="en-GB" altLang="en-US" b="1" dirty="0" smtClean="0">
              <a:sym typeface="+mn-ea"/>
            </a:endParaRPr>
          </a:p>
          <a:p>
            <a:pPr marL="285750" indent="-285750">
              <a:buFont typeface="Arial" panose="020B0604020202020204" pitchFamily="34" charset="0"/>
              <a:buChar char="•"/>
            </a:pPr>
            <a:endParaRPr lang="en-GB" altLang="en-US" dirty="0"/>
          </a:p>
        </p:txBody>
      </p:sp>
      <p:sp>
        <p:nvSpPr>
          <p:cNvPr id="9" name="Text Box 8"/>
          <p:cNvSpPr txBox="1"/>
          <p:nvPr/>
        </p:nvSpPr>
        <p:spPr>
          <a:xfrm>
            <a:off x="557784" y="1793877"/>
            <a:ext cx="10590380" cy="5170646"/>
          </a:xfrm>
          <a:prstGeom prst="rect">
            <a:avLst/>
          </a:prstGeom>
          <a:noFill/>
        </p:spPr>
        <p:txBody>
          <a:bodyPr wrap="square" rtlCol="0" anchor="t">
            <a:spAutoFit/>
          </a:bodyPr>
          <a:lstStyle/>
          <a:p>
            <a:pPr marL="342900" indent="-342900">
              <a:buFont typeface="Arial" panose="020B0604020202020204" pitchFamily="34" charset="0"/>
              <a:buChar char="•"/>
            </a:pPr>
            <a:r>
              <a:rPr lang="en-GB" altLang="en-US" sz="2400" b="1" dirty="0" smtClean="0">
                <a:sym typeface="+mn-ea"/>
              </a:rPr>
              <a:t>High – </a:t>
            </a:r>
            <a:r>
              <a:rPr lang="en-GB" altLang="en-US" sz="2400" dirty="0" smtClean="0">
                <a:sym typeface="+mn-ea"/>
              </a:rPr>
              <a:t>Choose a colour to represent activities with a high energy demand </a:t>
            </a:r>
          </a:p>
          <a:p>
            <a:pPr marL="285750" indent="-285750">
              <a:buFont typeface="Arial" panose="020B0604020202020204" pitchFamily="34" charset="0"/>
              <a:buChar char="•"/>
            </a:pPr>
            <a:endParaRPr lang="en-GB" altLang="en-US" sz="2400" dirty="0" smtClean="0">
              <a:sym typeface="+mn-ea"/>
            </a:endParaRPr>
          </a:p>
          <a:p>
            <a:pPr marL="285750" indent="-285750">
              <a:buFont typeface="Arial" panose="020B0604020202020204" pitchFamily="34" charset="0"/>
              <a:buChar char="•"/>
            </a:pPr>
            <a:r>
              <a:rPr lang="en-GB" altLang="en-US" sz="2400" b="1" dirty="0" smtClean="0">
                <a:sym typeface="+mn-ea"/>
              </a:rPr>
              <a:t>Low</a:t>
            </a:r>
            <a:r>
              <a:rPr lang="en-GB" altLang="en-US" sz="2400" dirty="0" smtClean="0">
                <a:sym typeface="+mn-ea"/>
              </a:rPr>
              <a:t> </a:t>
            </a:r>
            <a:r>
              <a:rPr lang="en-GB" altLang="en-US" sz="2400" dirty="0">
                <a:sym typeface="+mn-ea"/>
              </a:rPr>
              <a:t>- Choose a colour for activities that have a low energy demand</a:t>
            </a:r>
          </a:p>
          <a:p>
            <a:endParaRPr lang="en-GB" altLang="en-US" sz="2400" dirty="0">
              <a:sym typeface="+mn-ea"/>
            </a:endParaRPr>
          </a:p>
          <a:p>
            <a:pPr marL="285750" indent="-285750">
              <a:buFont typeface="Arial" panose="020B0604020202020204" pitchFamily="34" charset="0"/>
              <a:buChar char="•"/>
            </a:pPr>
            <a:r>
              <a:rPr lang="en-GB" altLang="en-US" sz="2400" b="1" dirty="0">
                <a:sym typeface="+mn-ea"/>
              </a:rPr>
              <a:t>Rest </a:t>
            </a:r>
            <a:r>
              <a:rPr lang="en-GB" altLang="en-US" sz="2400" dirty="0">
                <a:sym typeface="+mn-ea"/>
              </a:rPr>
              <a:t>- Choose a restful colour to shade boxes that demonstrate when your resting</a:t>
            </a:r>
          </a:p>
          <a:p>
            <a:endParaRPr lang="en-GB" altLang="en-US" sz="2400" dirty="0">
              <a:sym typeface="+mn-ea"/>
            </a:endParaRPr>
          </a:p>
          <a:p>
            <a:pPr marL="285750" indent="-285750">
              <a:buFont typeface="Arial" panose="020B0604020202020204" pitchFamily="34" charset="0"/>
              <a:buChar char="•"/>
            </a:pPr>
            <a:r>
              <a:rPr lang="en-GB" altLang="en-US" sz="2400" b="1" dirty="0">
                <a:sym typeface="+mn-ea"/>
              </a:rPr>
              <a:t>Sleep</a:t>
            </a:r>
            <a:r>
              <a:rPr lang="en-GB" altLang="en-US" sz="2400" dirty="0">
                <a:sym typeface="+mn-ea"/>
              </a:rPr>
              <a:t> - Choose a colour to represent the time you are asleep. Request a sleep diary from your therapist if you want to look more closely at night time sleep</a:t>
            </a:r>
          </a:p>
          <a:p>
            <a:r>
              <a:rPr lang="en-GB" altLang="en-US" sz="2400" dirty="0">
                <a:sym typeface="+mn-ea"/>
              </a:rPr>
              <a:t> </a:t>
            </a:r>
            <a:endParaRPr lang="en-GB" altLang="en-US" sz="2400" b="1" dirty="0">
              <a:sym typeface="+mn-ea"/>
            </a:endParaRPr>
          </a:p>
          <a:p>
            <a:pPr marL="285750" indent="-285750">
              <a:buFont typeface="Arial" panose="020B0604020202020204" pitchFamily="34" charset="0"/>
              <a:buChar char="•"/>
            </a:pPr>
            <a:r>
              <a:rPr lang="en-GB" altLang="en-US" sz="2400" b="1" dirty="0" smtClean="0">
                <a:sym typeface="+mn-ea"/>
              </a:rPr>
              <a:t>Restless </a:t>
            </a:r>
            <a:r>
              <a:rPr lang="en-GB" altLang="en-US" sz="2400" b="1" dirty="0">
                <a:sym typeface="+mn-ea"/>
              </a:rPr>
              <a:t>Sleep</a:t>
            </a:r>
            <a:r>
              <a:rPr lang="en-GB" altLang="en-US" sz="2400" dirty="0">
                <a:sym typeface="+mn-ea"/>
              </a:rPr>
              <a:t> - Choose a colour to represent the time you have difficulty </a:t>
            </a:r>
            <a:r>
              <a:rPr lang="en-GB" altLang="en-US" sz="2400" dirty="0" smtClean="0">
                <a:sym typeface="+mn-ea"/>
              </a:rPr>
              <a:t>sleeping</a:t>
            </a:r>
            <a:endParaRPr lang="en-GB" altLang="en-US" sz="2400" dirty="0"/>
          </a:p>
          <a:p>
            <a:pPr indent="0">
              <a:buFont typeface="Arial" panose="020B0604020202020204" pitchFamily="34" charset="0"/>
              <a:buNone/>
            </a:pPr>
            <a:endParaRPr lang="en-GB" altLang="en-US" dirty="0"/>
          </a:p>
        </p:txBody>
      </p:sp>
      <p:sp>
        <p:nvSpPr>
          <p:cNvPr id="12" name="Text Box 11"/>
          <p:cNvSpPr txBox="1"/>
          <p:nvPr/>
        </p:nvSpPr>
        <p:spPr>
          <a:xfrm flipV="1">
            <a:off x="5306061" y="3613828"/>
            <a:ext cx="4187826" cy="923330"/>
          </a:xfrm>
          <a:prstGeom prst="rect">
            <a:avLst/>
          </a:prstGeom>
          <a:noFill/>
        </p:spPr>
        <p:txBody>
          <a:bodyPr wrap="square" rtlCol="0" anchor="t">
            <a:spAutoFit/>
          </a:bodyPr>
          <a:lstStyle/>
          <a:p>
            <a:endParaRPr lang="en-GB" altLang="en-US" dirty="0"/>
          </a:p>
          <a:p>
            <a:pPr marL="285750" indent="-285750">
              <a:buFont typeface="Arial" panose="020B0604020202020204" pitchFamily="34" charset="0"/>
              <a:buChar char="•"/>
            </a:pPr>
            <a:endParaRPr lang="en-GB" altLang="en-US" dirty="0"/>
          </a:p>
          <a:p>
            <a:pPr indent="0">
              <a:buFont typeface="Arial" panose="020B0604020202020204" pitchFamily="34" charset="0"/>
              <a:buNone/>
            </a:pPr>
            <a:endParaRPr lang="en-GB" altLang="en-US"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112380"/>
    </mc:Choice>
    <mc:Fallback xmlns="">
      <p:transition spd="slow" advTm="11238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nodePh="1">
                                  <p:stCondLst>
                                    <p:cond delay="7000"/>
                                  </p:stCondLst>
                                  <p:endCondLst>
                                    <p:cond evt="begin" delay="0">
                                      <p:tn val="5"/>
                                    </p:cond>
                                  </p:end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13000"/>
                                  </p:stCondLst>
                                  <p:childTnLst>
                                    <p:set>
                                      <p:cBhvr>
                                        <p:cTn id="8" dur="1" fill="hold">
                                          <p:stCondLst>
                                            <p:cond delay="0"/>
                                          </p:stCondLst>
                                        </p:cTn>
                                        <p:tgtEl>
                                          <p:spTgt spid="9"/>
                                        </p:tgtEl>
                                        <p:attrNameLst>
                                          <p:attrName>style.visibility</p:attrName>
                                        </p:attrNameLst>
                                      </p:cBhvr>
                                      <p:to>
                                        <p:strVal val="visible"/>
                                      </p:to>
                                    </p:set>
                                  </p:childTnLst>
                                </p:cTn>
                              </p:par>
                              <p:par>
                                <p:cTn id="9" presetID="1" presetClass="entr" presetSubtype="0" fill="hold" grpId="0" nodeType="withEffect" nodePh="1">
                                  <p:stCondLst>
                                    <p:cond delay="18000"/>
                                  </p:stCondLst>
                                  <p:endCondLst>
                                    <p:cond evt="begin" delay="0">
                                      <p:tn val="9"/>
                                    </p:cond>
                                  </p:end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718"/>
            <a:ext cx="7721600" cy="874416"/>
          </a:xfrm>
        </p:spPr>
        <p:txBody>
          <a:bodyPr/>
          <a:lstStyle/>
          <a:p>
            <a:r>
              <a:rPr lang="en-GB" dirty="0">
                <a:solidFill>
                  <a:srgbClr val="0070C0"/>
                </a:solidFill>
              </a:rPr>
              <a:t>Example activity diaries</a:t>
            </a:r>
            <a:endParaRPr lang="en-GB" altLang="en-US" b="1" u="sng" dirty="0">
              <a:solidFill>
                <a:srgbClr val="0070C0"/>
              </a:solidFill>
            </a:endParaRPr>
          </a:p>
        </p:txBody>
      </p:sp>
      <p:sp>
        <p:nvSpPr>
          <p:cNvPr id="3" name="Content Placeholder 2"/>
          <p:cNvSpPr>
            <a:spLocks noGrp="1"/>
          </p:cNvSpPr>
          <p:nvPr>
            <p:ph sz="half" idx="1"/>
          </p:nvPr>
        </p:nvSpPr>
        <p:spPr>
          <a:xfrm>
            <a:off x="609600" y="1215024"/>
            <a:ext cx="10362565" cy="5210827"/>
          </a:xfrm>
        </p:spPr>
        <p:txBody>
          <a:bodyPr>
            <a:normAutofit lnSpcReduction="10000"/>
          </a:bodyPr>
          <a:lstStyle/>
          <a:p>
            <a:pPr marL="457200" indent="-457200">
              <a:buFont typeface="Arial" panose="020B0604020202020204" pitchFamily="34" charset="0"/>
              <a:buChar char="•"/>
            </a:pPr>
            <a:r>
              <a:rPr lang="en-GB" b="0" dirty="0"/>
              <a:t>The next two slides show examples of completed activity </a:t>
            </a:r>
            <a:r>
              <a:rPr lang="en-GB" b="0" dirty="0" smtClean="0"/>
              <a:t>diaries.</a:t>
            </a:r>
          </a:p>
          <a:p>
            <a:endParaRPr lang="en-GB" b="0" dirty="0"/>
          </a:p>
          <a:p>
            <a:pPr marL="457200" indent="-457200">
              <a:buFont typeface="Arial" panose="020B0604020202020204" pitchFamily="34" charset="0"/>
              <a:buChar char="•"/>
            </a:pPr>
            <a:r>
              <a:rPr lang="en-GB" b="0" dirty="0"/>
              <a:t>The first diary shows a repeating </a:t>
            </a:r>
            <a:r>
              <a:rPr lang="en-GB" b="0" dirty="0" smtClean="0"/>
              <a:t>‘boom </a:t>
            </a:r>
            <a:r>
              <a:rPr lang="en-GB" b="0" dirty="0"/>
              <a:t>and </a:t>
            </a:r>
            <a:r>
              <a:rPr lang="en-GB" b="0" dirty="0" smtClean="0"/>
              <a:t>bust’ </a:t>
            </a:r>
            <a:r>
              <a:rPr lang="en-GB" b="0" dirty="0"/>
              <a:t>effect with Monday &amp; Tuesday being the </a:t>
            </a:r>
            <a:r>
              <a:rPr lang="en-GB" b="0" dirty="0" smtClean="0"/>
              <a:t>‘boom’. </a:t>
            </a:r>
            <a:r>
              <a:rPr lang="en-GB" b="0" dirty="0"/>
              <a:t>The </a:t>
            </a:r>
            <a:r>
              <a:rPr lang="en-GB" b="0" dirty="0" smtClean="0"/>
              <a:t>‘bust’ </a:t>
            </a:r>
            <a:r>
              <a:rPr lang="en-GB" b="0" dirty="0"/>
              <a:t>begins to take effect from Wednesday, with prolonged sleep, less high activity and more restless sleep for the rest of the </a:t>
            </a:r>
            <a:r>
              <a:rPr lang="en-GB" b="0" dirty="0" smtClean="0"/>
              <a:t>week</a:t>
            </a:r>
          </a:p>
          <a:p>
            <a:endParaRPr lang="en-GB" b="0" dirty="0"/>
          </a:p>
          <a:p>
            <a:pPr marL="457200" indent="-457200">
              <a:buFont typeface="Arial" panose="020B0604020202020204" pitchFamily="34" charset="0"/>
              <a:buChar char="•"/>
            </a:pPr>
            <a:r>
              <a:rPr lang="en-GB" b="0" dirty="0"/>
              <a:t>The second diary shows high demand activity is evenly spread over the days and week. With rest and low activity well spaced in between. </a:t>
            </a:r>
          </a:p>
          <a:p>
            <a:endParaRPr lang="en-GB" altLang="en-US" dirty="0" smtClean="0"/>
          </a:p>
        </p:txBody>
      </p:sp>
    </p:spTree>
    <p:extLst>
      <p:ext uri="{BB962C8B-B14F-4D97-AF65-F5344CB8AC3E}">
        <p14:creationId xmlns:p14="http://schemas.microsoft.com/office/powerpoint/2010/main" val="3560018204"/>
      </p:ext>
    </p:extLst>
  </p:cSld>
  <p:clrMapOvr>
    <a:masterClrMapping/>
  </p:clrMapOvr>
  <mc:AlternateContent xmlns:mc="http://schemas.openxmlformats.org/markup-compatibility/2006" xmlns:p14="http://schemas.microsoft.com/office/powerpoint/2010/main">
    <mc:Choice Requires="p14">
      <p:transition spd="slow" p14:dur="2000" advTm="20441"/>
    </mc:Choice>
    <mc:Fallback xmlns="">
      <p:transition spd="slow" advTm="20441"/>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252" y="0"/>
            <a:ext cx="7293100" cy="720090"/>
          </a:xfrm>
        </p:spPr>
        <p:txBody>
          <a:bodyPr>
            <a:normAutofit fontScale="90000"/>
          </a:bodyPr>
          <a:lstStyle/>
          <a:p>
            <a:r>
              <a:rPr lang="en-GB" altLang="en-US" dirty="0" smtClean="0">
                <a:solidFill>
                  <a:srgbClr val="0070C0"/>
                </a:solidFill>
              </a:rPr>
              <a:t>Boom and Bust activity Diary</a:t>
            </a:r>
            <a:endParaRPr lang="en-GB" altLang="en-US" dirty="0">
              <a:solidFill>
                <a:srgbClr val="0070C0"/>
              </a:solidFill>
            </a:endParaRPr>
          </a:p>
        </p:txBody>
      </p:sp>
      <p:graphicFrame>
        <p:nvGraphicFramePr>
          <p:cNvPr id="5" name="Table 4"/>
          <p:cNvGraphicFramePr/>
          <p:nvPr>
            <p:extLst>
              <p:ext uri="{D42A27DB-BD31-4B8C-83A1-F6EECF244321}">
                <p14:modId xmlns:p14="http://schemas.microsoft.com/office/powerpoint/2010/main" val="2431093011"/>
              </p:ext>
            </p:extLst>
          </p:nvPr>
        </p:nvGraphicFramePr>
        <p:xfrm>
          <a:off x="196217" y="821690"/>
          <a:ext cx="11752585" cy="4418711"/>
        </p:xfrm>
        <a:graphic>
          <a:graphicData uri="http://schemas.openxmlformats.org/drawingml/2006/table">
            <a:tbl>
              <a:tblPr firstRow="1" bandRow="1">
                <a:tableStyleId>{5940675A-B579-460E-94D1-54222C63F5DA}</a:tableStyleId>
              </a:tblPr>
              <a:tblGrid>
                <a:gridCol w="788671"/>
                <a:gridCol w="368300"/>
                <a:gridCol w="412115"/>
                <a:gridCol w="411480"/>
                <a:gridCol w="414020"/>
                <a:gridCol w="413385"/>
                <a:gridCol w="411480"/>
                <a:gridCol w="414020"/>
                <a:gridCol w="412751"/>
                <a:gridCol w="414020"/>
                <a:gridCol w="413385"/>
                <a:gridCol w="426720"/>
                <a:gridCol w="426720"/>
                <a:gridCol w="426085"/>
                <a:gridCol w="412115"/>
                <a:gridCol w="414020"/>
                <a:gridCol w="412751"/>
                <a:gridCol w="414020"/>
                <a:gridCol w="413385"/>
                <a:gridCol w="411480"/>
                <a:gridCol w="414020"/>
                <a:gridCol w="471171"/>
                <a:gridCol w="356235"/>
                <a:gridCol w="427991"/>
                <a:gridCol w="426085"/>
                <a:gridCol w="1026160"/>
              </a:tblGrid>
              <a:tr h="262255">
                <a:tc rowSpan="2">
                  <a:txBody>
                    <a:bodyPr/>
                    <a:lstStyle/>
                    <a:p>
                      <a:pPr indent="0" algn="ctr">
                        <a:buNone/>
                      </a:pPr>
                      <a:endParaRPr lang="en-US" altLang="en-US" sz="1200" b="1" dirty="0">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gridSpan="13">
                  <a:txBody>
                    <a:bodyPr/>
                    <a:lstStyle/>
                    <a:p>
                      <a:pPr indent="0" algn="ctr">
                        <a:buNone/>
                      </a:pPr>
                      <a:r>
                        <a:rPr lang="en-US" sz="1200" b="1">
                          <a:latin typeface="Arial" panose="020B0604020202020204" pitchFamily="34" charset="0"/>
                          <a:cs typeface="Arial" panose="020B0604020202020204" pitchFamily="34" charset="0"/>
                        </a:rPr>
                        <a:t>Morning (am)</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gridSpan="11">
                  <a:txBody>
                    <a:bodyPr/>
                    <a:lstStyle/>
                    <a:p>
                      <a:pPr indent="0" algn="ctr">
                        <a:buNone/>
                      </a:pPr>
                      <a:r>
                        <a:rPr lang="en-US" sz="1200" b="1">
                          <a:latin typeface="Arial" panose="020B0604020202020204" pitchFamily="34" charset="0"/>
                          <a:cs typeface="Arial" panose="020B0604020202020204" pitchFamily="34" charset="0"/>
                        </a:rPr>
                        <a:t>Afternoon and Evening (pm)</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rowSpan="2">
                  <a:txBody>
                    <a:bodyPr/>
                    <a:lstStyle/>
                    <a:p>
                      <a:pPr indent="0" algn="ctr">
                        <a:buNone/>
                      </a:pPr>
                      <a:r>
                        <a:rPr lang="en-US" sz="1100" b="1">
                          <a:latin typeface="Arial" panose="020B0604020202020204" pitchFamily="34" charset="0"/>
                          <a:cs typeface="Arial" panose="020B0604020202020204" pitchFamily="34" charset="0"/>
                        </a:rPr>
                        <a:t>Day Score1-10</a:t>
                      </a:r>
                      <a:endParaRPr lang="en-US" altLang="en-US" sz="11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327660">
                <a:tc vMerge="1">
                  <a:txBody>
                    <a:bodyPr/>
                    <a:lstStyle/>
                    <a:p>
                      <a:endParaRPr lang="en-US"/>
                    </a:p>
                  </a:txBody>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B w="12700" cap="flat" cmpd="sng">
                      <a:solidFill>
                        <a:srgbClr val="080000"/>
                      </a:solidFill>
                      <a:prstDash val="solid"/>
                      <a:headEnd type="none" w="med" len="med"/>
                      <a:tailEnd type="none" w="med" len="med"/>
                    </a:lnB>
                  </a:tcPr>
                </a:tc>
                <a:tc>
                  <a:txBody>
                    <a:bodyPr/>
                    <a:lstStyle/>
                    <a:p>
                      <a:pPr indent="0">
                        <a:buNone/>
                      </a:pPr>
                      <a:r>
                        <a:rPr lang="en-US" sz="1200" b="1">
                          <a:latin typeface="Arial" panose="020B0604020202020204" pitchFamily="34" charset="0"/>
                          <a:cs typeface="Arial" panose="020B0604020202020204" pitchFamily="34" charset="0"/>
                        </a:rPr>
                        <a:t>12</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200" b="1">
                          <a:latin typeface="Arial" panose="020B0604020202020204" pitchFamily="34" charset="0"/>
                          <a:cs typeface="Arial" panose="020B0604020202020204" pitchFamily="34" charset="0"/>
                        </a:rPr>
                        <a:t>1</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200" b="1">
                          <a:latin typeface="Arial" panose="020B0604020202020204" pitchFamily="34" charset="0"/>
                          <a:cs typeface="Arial" panose="020B0604020202020204" pitchFamily="34" charset="0"/>
                        </a:rPr>
                        <a:t>2</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200" b="1">
                          <a:latin typeface="Arial" panose="020B0604020202020204" pitchFamily="34" charset="0"/>
                          <a:cs typeface="Arial" panose="020B0604020202020204" pitchFamily="34" charset="0"/>
                        </a:rPr>
                        <a:t>3</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200" b="1">
                          <a:latin typeface="Arial" panose="020B0604020202020204" pitchFamily="34" charset="0"/>
                          <a:cs typeface="Arial" panose="020B0604020202020204" pitchFamily="34" charset="0"/>
                        </a:rPr>
                        <a:t>4</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200" b="1">
                          <a:latin typeface="Arial" panose="020B0604020202020204" pitchFamily="34" charset="0"/>
                          <a:cs typeface="Arial" panose="020B0604020202020204" pitchFamily="34" charset="0"/>
                        </a:rPr>
                        <a:t>5</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200" b="1">
                          <a:latin typeface="Arial" panose="020B0604020202020204" pitchFamily="34" charset="0"/>
                          <a:cs typeface="Arial" panose="020B0604020202020204" pitchFamily="34" charset="0"/>
                        </a:rPr>
                        <a:t>6</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200" b="1">
                          <a:latin typeface="Arial" panose="020B0604020202020204" pitchFamily="34" charset="0"/>
                          <a:cs typeface="Arial" panose="020B0604020202020204" pitchFamily="34" charset="0"/>
                        </a:rPr>
                        <a:t>7</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200" b="1">
                          <a:latin typeface="Arial" panose="020B0604020202020204" pitchFamily="34" charset="0"/>
                          <a:cs typeface="Arial" panose="020B0604020202020204" pitchFamily="34" charset="0"/>
                        </a:rPr>
                        <a:t>8</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200" b="1">
                          <a:latin typeface="Arial" panose="020B0604020202020204" pitchFamily="34" charset="0"/>
                          <a:cs typeface="Arial" panose="020B0604020202020204" pitchFamily="34" charset="0"/>
                        </a:rPr>
                        <a:t>9</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200" b="1">
                          <a:latin typeface="Arial" panose="020B0604020202020204" pitchFamily="34" charset="0"/>
                          <a:cs typeface="Arial" panose="020B0604020202020204" pitchFamily="34" charset="0"/>
                        </a:rPr>
                        <a:t>10</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200" b="1">
                          <a:latin typeface="Arial" panose="020B0604020202020204" pitchFamily="34" charset="0"/>
                          <a:cs typeface="Arial" panose="020B0604020202020204" pitchFamily="34" charset="0"/>
                        </a:rPr>
                        <a:t>11</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200" b="1">
                          <a:latin typeface="Arial" panose="020B0604020202020204" pitchFamily="34" charset="0"/>
                          <a:cs typeface="Arial" panose="020B0604020202020204" pitchFamily="34" charset="0"/>
                        </a:rPr>
                        <a:t>12</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200" b="1">
                          <a:latin typeface="Arial" panose="020B0604020202020204" pitchFamily="34" charset="0"/>
                          <a:cs typeface="Arial" panose="020B0604020202020204" pitchFamily="34" charset="0"/>
                        </a:rPr>
                        <a:t>1</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200" b="1">
                          <a:latin typeface="Arial" panose="020B0604020202020204" pitchFamily="34" charset="0"/>
                          <a:cs typeface="Arial" panose="020B0604020202020204" pitchFamily="34" charset="0"/>
                        </a:rPr>
                        <a:t>2</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200" b="1">
                          <a:latin typeface="Arial" panose="020B0604020202020204" pitchFamily="34" charset="0"/>
                          <a:cs typeface="Arial" panose="020B0604020202020204" pitchFamily="34" charset="0"/>
                        </a:rPr>
                        <a:t>3</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200" b="1">
                          <a:latin typeface="Arial" panose="020B0604020202020204" pitchFamily="34" charset="0"/>
                          <a:cs typeface="Arial" panose="020B0604020202020204" pitchFamily="34" charset="0"/>
                        </a:rPr>
                        <a:t>4</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200" b="1">
                          <a:latin typeface="Arial" panose="020B0604020202020204" pitchFamily="34" charset="0"/>
                          <a:cs typeface="Arial" panose="020B0604020202020204" pitchFamily="34" charset="0"/>
                        </a:rPr>
                        <a:t>5</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200" b="1">
                          <a:latin typeface="Arial" panose="020B0604020202020204" pitchFamily="34" charset="0"/>
                          <a:cs typeface="Arial" panose="020B0604020202020204" pitchFamily="34" charset="0"/>
                        </a:rPr>
                        <a:t>6</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200" b="1">
                          <a:latin typeface="Arial" panose="020B0604020202020204" pitchFamily="34" charset="0"/>
                          <a:cs typeface="Arial" panose="020B0604020202020204" pitchFamily="34" charset="0"/>
                        </a:rPr>
                        <a:t>7</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200" b="1">
                          <a:latin typeface="Arial" panose="020B0604020202020204" pitchFamily="34" charset="0"/>
                          <a:cs typeface="Arial" panose="020B0604020202020204" pitchFamily="34" charset="0"/>
                        </a:rPr>
                        <a:t>8</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200" b="1">
                          <a:latin typeface="Arial" panose="020B0604020202020204" pitchFamily="34" charset="0"/>
                          <a:cs typeface="Arial" panose="020B0604020202020204" pitchFamily="34" charset="0"/>
                        </a:rPr>
                        <a:t>9</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200" b="1">
                          <a:latin typeface="Arial" panose="020B0604020202020204" pitchFamily="34" charset="0"/>
                          <a:cs typeface="Arial" panose="020B0604020202020204" pitchFamily="34" charset="0"/>
                        </a:rPr>
                        <a:t>10</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200" b="1">
                          <a:latin typeface="Arial" panose="020B0604020202020204" pitchFamily="34" charset="0"/>
                          <a:cs typeface="Arial" panose="020B0604020202020204" pitchFamily="34" charset="0"/>
                        </a:rPr>
                        <a:t>11</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en-US"/>
                    </a:p>
                  </a:txBody>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B w="12700" cap="flat" cmpd="sng">
                      <a:solidFill>
                        <a:srgbClr val="080000"/>
                      </a:solidFill>
                      <a:prstDash val="solid"/>
                      <a:headEnd type="none" w="med" len="med"/>
                      <a:tailEnd type="none" w="med" len="med"/>
                    </a:lnB>
                  </a:tcPr>
                </a:tc>
              </a:tr>
              <a:tr h="260985">
                <a:tc rowSpan="2">
                  <a:txBody>
                    <a:bodyPr/>
                    <a:lstStyle/>
                    <a:p>
                      <a:pPr indent="0">
                        <a:buNone/>
                      </a:pPr>
                      <a:r>
                        <a:rPr lang="en-US" sz="1200" b="1">
                          <a:latin typeface="Arial" panose="020B0604020202020204" pitchFamily="34" charset="0"/>
                          <a:cs typeface="Arial" panose="020B0604020202020204" pitchFamily="34" charset="0"/>
                        </a:rPr>
                        <a:t>Mon</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200" b="1">
                          <a:solidFill>
                            <a:srgbClr val="FFFFFF"/>
                          </a:solidFill>
                          <a:latin typeface="Arial" panose="020B0604020202020204" pitchFamily="34" charset="0"/>
                          <a:cs typeface="Arial" panose="020B0604020202020204" pitchFamily="34" charset="0"/>
                        </a:rPr>
                        <a:t> </a:t>
                      </a:r>
                      <a:endParaRPr lang="en-US" altLang="en-US" sz="1200" b="1">
                        <a:solidFill>
                          <a:srgbClr val="FFFFFF"/>
                        </a:solidFill>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0000"/>
                    </a:solidFill>
                  </a:tcPr>
                </a:tc>
                <a:tc>
                  <a:txBody>
                    <a:bodyPr/>
                    <a:lstStyle/>
                    <a:p>
                      <a:pPr indent="0">
                        <a:buNone/>
                      </a:pPr>
                      <a:r>
                        <a:rPr lang="en-US" sz="1200" b="1">
                          <a:solidFill>
                            <a:srgbClr val="FFFFFF"/>
                          </a:solidFill>
                          <a:latin typeface="Arial" panose="020B0604020202020204" pitchFamily="34" charset="0"/>
                          <a:cs typeface="Arial" panose="020B0604020202020204" pitchFamily="34" charset="0"/>
                        </a:rPr>
                        <a:t> </a:t>
                      </a:r>
                      <a:endParaRPr lang="en-US" altLang="en-US" sz="1200" b="1">
                        <a:solidFill>
                          <a:srgbClr val="FFFFFF"/>
                        </a:solidFill>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0000"/>
                    </a:solidFill>
                  </a:tcPr>
                </a:tc>
                <a:tc>
                  <a:txBody>
                    <a:bodyPr/>
                    <a:lstStyle/>
                    <a:p>
                      <a:pPr indent="0">
                        <a:buNone/>
                      </a:pPr>
                      <a:r>
                        <a:rPr lang="en-US" sz="1200" b="1">
                          <a:solidFill>
                            <a:srgbClr val="FFFFFF"/>
                          </a:solidFill>
                          <a:latin typeface="Arial" panose="020B0604020202020204" pitchFamily="34" charset="0"/>
                          <a:cs typeface="Arial" panose="020B0604020202020204" pitchFamily="34" charset="0"/>
                        </a:rPr>
                        <a:t> </a:t>
                      </a:r>
                      <a:endParaRPr lang="en-US" altLang="en-US" sz="1200" b="1">
                        <a:solidFill>
                          <a:srgbClr val="FFFFFF"/>
                        </a:solidFill>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0000"/>
                    </a:solidFill>
                  </a:tcPr>
                </a:tc>
                <a:tc>
                  <a:txBody>
                    <a:bodyPr/>
                    <a:lstStyle/>
                    <a:p>
                      <a:pPr indent="0">
                        <a:buNone/>
                      </a:pPr>
                      <a:r>
                        <a:rPr lang="en-US" sz="1200" b="1">
                          <a:solidFill>
                            <a:srgbClr val="FFFFFF"/>
                          </a:solidFill>
                          <a:latin typeface="Arial" panose="020B0604020202020204" pitchFamily="34" charset="0"/>
                          <a:cs typeface="Arial" panose="020B0604020202020204" pitchFamily="34" charset="0"/>
                        </a:rPr>
                        <a:t> </a:t>
                      </a:r>
                      <a:endParaRPr lang="en-US" altLang="en-US" sz="1200" b="1">
                        <a:solidFill>
                          <a:srgbClr val="FFFFFF"/>
                        </a:solidFill>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0000"/>
                    </a:solidFill>
                  </a:tcPr>
                </a:tc>
                <a:tc>
                  <a:txBody>
                    <a:bodyPr/>
                    <a:lstStyle/>
                    <a:p>
                      <a:pPr indent="0">
                        <a:buNone/>
                      </a:pPr>
                      <a:r>
                        <a:rPr lang="en-US" sz="1200" b="1">
                          <a:solidFill>
                            <a:srgbClr val="FFFFFF"/>
                          </a:solidFill>
                          <a:latin typeface="Arial" panose="020B0604020202020204" pitchFamily="34" charset="0"/>
                          <a:cs typeface="Arial" panose="020B0604020202020204" pitchFamily="34" charset="0"/>
                        </a:rPr>
                        <a:t> </a:t>
                      </a:r>
                      <a:endParaRPr lang="en-US" altLang="en-US" sz="1200" b="1">
                        <a:solidFill>
                          <a:srgbClr val="FFFFFF"/>
                        </a:solidFill>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0000"/>
                    </a:solidFill>
                  </a:tcPr>
                </a:tc>
                <a:tc>
                  <a:txBody>
                    <a:bodyPr/>
                    <a:lstStyle/>
                    <a:p>
                      <a:pPr indent="0">
                        <a:buNone/>
                      </a:pPr>
                      <a:r>
                        <a:rPr lang="en-US" sz="1200" b="1">
                          <a:solidFill>
                            <a:srgbClr val="FFFFFF"/>
                          </a:solidFill>
                          <a:latin typeface="Arial" panose="020B0604020202020204" pitchFamily="34" charset="0"/>
                          <a:cs typeface="Arial" panose="020B0604020202020204" pitchFamily="34" charset="0"/>
                        </a:rPr>
                        <a:t> </a:t>
                      </a:r>
                      <a:endParaRPr lang="en-US" altLang="en-US" sz="1200" b="1">
                        <a:solidFill>
                          <a:srgbClr val="FFFFFF"/>
                        </a:solidFill>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0000"/>
                    </a:solidFill>
                  </a:tcPr>
                </a:tc>
                <a:tc>
                  <a:txBody>
                    <a:bodyPr/>
                    <a:lstStyle/>
                    <a:p>
                      <a:pPr indent="0">
                        <a:buNone/>
                      </a:pPr>
                      <a:r>
                        <a:rPr lang="en-US" sz="1200" b="1">
                          <a:solidFill>
                            <a:srgbClr val="FFFFFF"/>
                          </a:solidFill>
                          <a:latin typeface="Arial" panose="020B0604020202020204" pitchFamily="34" charset="0"/>
                          <a:cs typeface="Arial" panose="020B0604020202020204" pitchFamily="34" charset="0"/>
                        </a:rPr>
                        <a:t> </a:t>
                      </a:r>
                      <a:endParaRPr lang="en-US" altLang="en-US" sz="1200" b="1">
                        <a:solidFill>
                          <a:srgbClr val="FFFFFF"/>
                        </a:solidFill>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0000"/>
                    </a:solidFill>
                  </a:tcPr>
                </a:tc>
                <a:tc>
                  <a:txBody>
                    <a:bodyPr/>
                    <a:lstStyle/>
                    <a:p>
                      <a:pPr indent="0">
                        <a:buNone/>
                      </a:pPr>
                      <a:r>
                        <a:rPr lang="en-US" sz="1200" b="1">
                          <a:solidFill>
                            <a:srgbClr val="FFFFFF"/>
                          </a:solidFill>
                          <a:latin typeface="Arial" panose="020B0604020202020204" pitchFamily="34" charset="0"/>
                          <a:cs typeface="Arial" panose="020B0604020202020204" pitchFamily="34" charset="0"/>
                        </a:rPr>
                        <a:t> </a:t>
                      </a:r>
                      <a:endParaRPr lang="en-US" altLang="en-US" sz="1200" b="1">
                        <a:solidFill>
                          <a:srgbClr val="FFFFFF"/>
                        </a:solidFill>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0000"/>
                    </a:solid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FFC000"/>
                    </a:solid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FF0000"/>
                    </a:solid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FF0000"/>
                    </a:solid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FF0000"/>
                    </a:solidFill>
                  </a:tcPr>
                </a:tc>
                <a:tc>
                  <a:txBody>
                    <a:bodyPr/>
                    <a:lstStyle/>
                    <a:p>
                      <a:pPr indent="0">
                        <a:buNone/>
                      </a:pPr>
                      <a:r>
                        <a:rPr lang="en-US" sz="1200" b="1" dirty="0">
                          <a:latin typeface="Arial" panose="020B0604020202020204" pitchFamily="34" charset="0"/>
                          <a:cs typeface="Arial" panose="020B0604020202020204" pitchFamily="34" charset="0"/>
                        </a:rPr>
                        <a:t> </a:t>
                      </a:r>
                      <a:endParaRPr lang="en-US" altLang="en-US" sz="1200" b="1" dirty="0">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FF0000"/>
                    </a:solid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FF0000"/>
                    </a:solid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FF0000"/>
                    </a:solid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FF0000"/>
                    </a:solid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FF0000"/>
                    </a:solid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B050"/>
                    </a:solid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B050"/>
                    </a:solid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B050"/>
                    </a:solid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B050"/>
                    </a:solidFill>
                  </a:tcPr>
                </a:tc>
                <a:tc>
                  <a:txBody>
                    <a:bodyPr/>
                    <a:lstStyle/>
                    <a:p>
                      <a:pPr indent="0">
                        <a:buNone/>
                      </a:pPr>
                      <a:r>
                        <a:rPr lang="en-US" sz="1200" b="1">
                          <a:solidFill>
                            <a:srgbClr val="FFFFFF"/>
                          </a:solidFill>
                          <a:latin typeface="Arial" panose="020B0604020202020204" pitchFamily="34" charset="0"/>
                          <a:cs typeface="Arial" panose="020B0604020202020204" pitchFamily="34" charset="0"/>
                        </a:rPr>
                        <a:t> </a:t>
                      </a:r>
                      <a:endParaRPr lang="en-US" altLang="en-US" sz="1200" b="1">
                        <a:solidFill>
                          <a:srgbClr val="FFFFFF"/>
                        </a:solidFill>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0000"/>
                    </a:solidFill>
                  </a:tcPr>
                </a:tc>
                <a:tc>
                  <a:txBody>
                    <a:bodyPr/>
                    <a:lstStyle/>
                    <a:p>
                      <a:pPr indent="0">
                        <a:buNone/>
                      </a:pPr>
                      <a:r>
                        <a:rPr lang="en-US" sz="1200" b="1">
                          <a:solidFill>
                            <a:srgbClr val="FFFFFF"/>
                          </a:solidFill>
                          <a:latin typeface="Arial" panose="020B0604020202020204" pitchFamily="34" charset="0"/>
                          <a:cs typeface="Arial" panose="020B0604020202020204" pitchFamily="34" charset="0"/>
                        </a:rPr>
                        <a:t> </a:t>
                      </a:r>
                      <a:endParaRPr lang="en-US" altLang="en-US" sz="1200" b="1">
                        <a:solidFill>
                          <a:srgbClr val="FFFFFF"/>
                        </a:solidFill>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0000"/>
                    </a:solidFill>
                  </a:tcPr>
                </a:tc>
                <a:tc>
                  <a:txBody>
                    <a:bodyPr/>
                    <a:lstStyle/>
                    <a:p>
                      <a:pPr indent="0">
                        <a:buNone/>
                      </a:pPr>
                      <a:r>
                        <a:rPr lang="en-US" sz="1200" b="1">
                          <a:solidFill>
                            <a:srgbClr val="FFFFFF"/>
                          </a:solidFill>
                          <a:latin typeface="Arial" panose="020B0604020202020204" pitchFamily="34" charset="0"/>
                          <a:cs typeface="Arial" panose="020B0604020202020204" pitchFamily="34" charset="0"/>
                        </a:rPr>
                        <a:t> </a:t>
                      </a:r>
                      <a:endParaRPr lang="en-US" altLang="en-US" sz="1200" b="1">
                        <a:solidFill>
                          <a:srgbClr val="FFFFFF"/>
                        </a:solidFill>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0000"/>
                    </a:solid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357378">
                <a:tc vMerge="1">
                  <a:txBody>
                    <a:bodyPr/>
                    <a:lstStyle/>
                    <a:p>
                      <a:endParaRPr lang="en-US"/>
                    </a:p>
                  </a:txBody>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B w="12700" cap="flat" cmpd="sng">
                      <a:solidFill>
                        <a:srgbClr val="080000"/>
                      </a:solidFill>
                      <a:prstDash val="solid"/>
                      <a:headEnd type="none" w="med" len="med"/>
                      <a:tailEnd type="none" w="med" len="med"/>
                    </a:lnB>
                  </a:tcPr>
                </a:tc>
                <a:tc gridSpan="25">
                  <a:txBody>
                    <a:bodyPr/>
                    <a:lstStyle/>
                    <a:p>
                      <a:pPr indent="0">
                        <a:buNone/>
                      </a:pPr>
                      <a:r>
                        <a:rPr lang="en-US" sz="1200" b="1" dirty="0">
                          <a:latin typeface="Arial" panose="020B0604020202020204" pitchFamily="34" charset="0"/>
                          <a:cs typeface="Arial" panose="020B0604020202020204" pitchFamily="34" charset="0"/>
                        </a:rPr>
                        <a:t>  </a:t>
                      </a:r>
                      <a:endParaRPr lang="en-US" altLang="en-US" sz="1200" b="1" dirty="0">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r h="262255">
                <a:tc rowSpan="2">
                  <a:txBody>
                    <a:bodyPr/>
                    <a:lstStyle/>
                    <a:p>
                      <a:pPr indent="0">
                        <a:buNone/>
                      </a:pPr>
                      <a:r>
                        <a:rPr lang="en-US" sz="1200" b="1">
                          <a:latin typeface="Arial" panose="020B0604020202020204" pitchFamily="34" charset="0"/>
                          <a:cs typeface="Arial" panose="020B0604020202020204" pitchFamily="34" charset="0"/>
                        </a:rPr>
                        <a:t>Tues</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200" b="1">
                          <a:solidFill>
                            <a:srgbClr val="FFFFFF"/>
                          </a:solidFill>
                          <a:latin typeface="Arial" panose="020B0604020202020204" pitchFamily="34" charset="0"/>
                          <a:cs typeface="Arial" panose="020B0604020202020204" pitchFamily="34" charset="0"/>
                        </a:rPr>
                        <a:t> </a:t>
                      </a:r>
                      <a:endParaRPr lang="en-US" altLang="en-US" sz="1200" b="1">
                        <a:solidFill>
                          <a:srgbClr val="FFFFFF"/>
                        </a:solidFill>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0000"/>
                    </a:solidFill>
                  </a:tcPr>
                </a:tc>
                <a:tc>
                  <a:txBody>
                    <a:bodyPr/>
                    <a:lstStyle/>
                    <a:p>
                      <a:pPr indent="0">
                        <a:buNone/>
                      </a:pPr>
                      <a:r>
                        <a:rPr lang="en-US" sz="1200" b="1">
                          <a:solidFill>
                            <a:srgbClr val="FFFFFF"/>
                          </a:solidFill>
                          <a:latin typeface="Arial" panose="020B0604020202020204" pitchFamily="34" charset="0"/>
                          <a:cs typeface="Arial" panose="020B0604020202020204" pitchFamily="34" charset="0"/>
                        </a:rPr>
                        <a:t> </a:t>
                      </a:r>
                      <a:endParaRPr lang="en-US" altLang="en-US" sz="1200" b="1">
                        <a:solidFill>
                          <a:srgbClr val="FFFFFF"/>
                        </a:solidFill>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0000"/>
                    </a:solidFill>
                  </a:tcPr>
                </a:tc>
                <a:tc>
                  <a:txBody>
                    <a:bodyPr/>
                    <a:lstStyle/>
                    <a:p>
                      <a:pPr indent="0">
                        <a:buNone/>
                      </a:pPr>
                      <a:r>
                        <a:rPr lang="en-US" sz="1200" b="1">
                          <a:solidFill>
                            <a:srgbClr val="FFFFFF"/>
                          </a:solidFill>
                          <a:latin typeface="Arial" panose="020B0604020202020204" pitchFamily="34" charset="0"/>
                          <a:cs typeface="Arial" panose="020B0604020202020204" pitchFamily="34" charset="0"/>
                        </a:rPr>
                        <a:t> </a:t>
                      </a:r>
                      <a:endParaRPr lang="en-US" altLang="en-US" sz="1200" b="1">
                        <a:solidFill>
                          <a:srgbClr val="FFFFFF"/>
                        </a:solidFill>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0000"/>
                    </a:solidFill>
                  </a:tcPr>
                </a:tc>
                <a:tc>
                  <a:txBody>
                    <a:bodyPr/>
                    <a:lstStyle/>
                    <a:p>
                      <a:pPr indent="0">
                        <a:buNone/>
                      </a:pPr>
                      <a:r>
                        <a:rPr lang="en-US" sz="1200" b="1">
                          <a:solidFill>
                            <a:srgbClr val="FFFFFF"/>
                          </a:solidFill>
                          <a:latin typeface="Arial" panose="020B0604020202020204" pitchFamily="34" charset="0"/>
                          <a:cs typeface="Arial" panose="020B0604020202020204" pitchFamily="34" charset="0"/>
                        </a:rPr>
                        <a:t> </a:t>
                      </a:r>
                      <a:endParaRPr lang="en-US" altLang="en-US" sz="1200" b="1">
                        <a:solidFill>
                          <a:srgbClr val="FFFFFF"/>
                        </a:solidFill>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0000"/>
                    </a:solidFill>
                  </a:tcPr>
                </a:tc>
                <a:tc>
                  <a:txBody>
                    <a:bodyPr/>
                    <a:lstStyle/>
                    <a:p>
                      <a:pPr indent="0">
                        <a:buNone/>
                      </a:pPr>
                      <a:r>
                        <a:rPr lang="en-US" sz="1200" b="1">
                          <a:solidFill>
                            <a:srgbClr val="FFFFFF"/>
                          </a:solidFill>
                          <a:latin typeface="Arial" panose="020B0604020202020204" pitchFamily="34" charset="0"/>
                          <a:cs typeface="Arial" panose="020B0604020202020204" pitchFamily="34" charset="0"/>
                        </a:rPr>
                        <a:t> </a:t>
                      </a:r>
                      <a:endParaRPr lang="en-US" altLang="en-US" sz="1200" b="1">
                        <a:solidFill>
                          <a:srgbClr val="FFFFFF"/>
                        </a:solidFill>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0000"/>
                    </a:solidFill>
                  </a:tcPr>
                </a:tc>
                <a:tc>
                  <a:txBody>
                    <a:bodyPr/>
                    <a:lstStyle/>
                    <a:p>
                      <a:pPr indent="0">
                        <a:buNone/>
                      </a:pPr>
                      <a:r>
                        <a:rPr lang="en-US" sz="1200" b="1">
                          <a:solidFill>
                            <a:srgbClr val="FFFFFF"/>
                          </a:solidFill>
                          <a:latin typeface="Arial" panose="020B0604020202020204" pitchFamily="34" charset="0"/>
                          <a:cs typeface="Arial" panose="020B0604020202020204" pitchFamily="34" charset="0"/>
                        </a:rPr>
                        <a:t> </a:t>
                      </a:r>
                      <a:endParaRPr lang="en-US" altLang="en-US" sz="1200" b="1">
                        <a:solidFill>
                          <a:srgbClr val="FFFFFF"/>
                        </a:solidFill>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0000"/>
                    </a:solidFill>
                  </a:tcPr>
                </a:tc>
                <a:tc>
                  <a:txBody>
                    <a:bodyPr/>
                    <a:lstStyle/>
                    <a:p>
                      <a:pPr indent="0">
                        <a:buNone/>
                      </a:pPr>
                      <a:r>
                        <a:rPr lang="en-US" sz="1200" b="1">
                          <a:solidFill>
                            <a:srgbClr val="FFFFFF"/>
                          </a:solidFill>
                          <a:latin typeface="Arial" panose="020B0604020202020204" pitchFamily="34" charset="0"/>
                          <a:cs typeface="Arial" panose="020B0604020202020204" pitchFamily="34" charset="0"/>
                        </a:rPr>
                        <a:t> </a:t>
                      </a:r>
                      <a:endParaRPr lang="en-US" altLang="en-US" sz="1200" b="1">
                        <a:solidFill>
                          <a:srgbClr val="FFFFFF"/>
                        </a:solidFill>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0000"/>
                    </a:solidFill>
                  </a:tcPr>
                </a:tc>
                <a:tc>
                  <a:txBody>
                    <a:bodyPr/>
                    <a:lstStyle/>
                    <a:p>
                      <a:pPr indent="0">
                        <a:buNone/>
                      </a:pPr>
                      <a:r>
                        <a:rPr lang="en-US" sz="1200" b="1">
                          <a:solidFill>
                            <a:srgbClr val="FFFFFF"/>
                          </a:solidFill>
                          <a:latin typeface="Arial" panose="020B0604020202020204" pitchFamily="34" charset="0"/>
                          <a:cs typeface="Arial" panose="020B0604020202020204" pitchFamily="34" charset="0"/>
                        </a:rPr>
                        <a:t> </a:t>
                      </a:r>
                      <a:endParaRPr lang="en-US" altLang="en-US" sz="1200" b="1">
                        <a:solidFill>
                          <a:srgbClr val="FFFFFF"/>
                        </a:solidFill>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0000"/>
                    </a:solid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FFC000"/>
                    </a:solid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FF0000"/>
                    </a:solid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FF0000"/>
                    </a:solid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FF0000"/>
                    </a:solid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FF0000"/>
                    </a:solid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FF0000"/>
                    </a:solid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FF0000"/>
                    </a:solid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FF0000"/>
                    </a:solidFill>
                  </a:tcPr>
                </a:tc>
                <a:tc>
                  <a:txBody>
                    <a:bodyPr/>
                    <a:lstStyle/>
                    <a:p>
                      <a:pPr indent="0">
                        <a:buNone/>
                      </a:pPr>
                      <a:r>
                        <a:rPr lang="en-US" sz="1200" b="1" dirty="0">
                          <a:latin typeface="Arial" panose="020B0604020202020204" pitchFamily="34" charset="0"/>
                          <a:cs typeface="Arial" panose="020B0604020202020204" pitchFamily="34" charset="0"/>
                        </a:rPr>
                        <a:t> </a:t>
                      </a:r>
                      <a:endParaRPr lang="en-US" altLang="en-US" sz="1200" b="1" dirty="0">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FF0000"/>
                    </a:solidFill>
                  </a:tcPr>
                </a:tc>
                <a:tc>
                  <a:txBody>
                    <a:bodyPr/>
                    <a:lstStyle/>
                    <a:p>
                      <a:pPr indent="0">
                        <a:buNone/>
                      </a:pPr>
                      <a:r>
                        <a:rPr lang="en-US" sz="1200" b="1">
                          <a:solidFill>
                            <a:srgbClr val="FFFFFF"/>
                          </a:solidFill>
                          <a:latin typeface="Arial" panose="020B0604020202020204" pitchFamily="34" charset="0"/>
                          <a:cs typeface="Arial" panose="020B0604020202020204" pitchFamily="34" charset="0"/>
                        </a:rPr>
                        <a:t> </a:t>
                      </a:r>
                      <a:endParaRPr lang="en-US" altLang="en-US" sz="1200" b="1">
                        <a:solidFill>
                          <a:srgbClr val="FFFFFF"/>
                        </a:solidFill>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0000"/>
                    </a:solid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B050"/>
                    </a:solid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B050"/>
                    </a:solid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B050"/>
                    </a:solid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B050"/>
                    </a:solidFill>
                  </a:tcPr>
                </a:tc>
                <a:tc>
                  <a:txBody>
                    <a:bodyPr/>
                    <a:lstStyle/>
                    <a:p>
                      <a:pPr indent="0">
                        <a:buNone/>
                      </a:pPr>
                      <a:r>
                        <a:rPr lang="en-US" sz="1200" b="1">
                          <a:solidFill>
                            <a:srgbClr val="FFFFFF"/>
                          </a:solidFill>
                          <a:latin typeface="Arial" panose="020B0604020202020204" pitchFamily="34" charset="0"/>
                          <a:cs typeface="Arial" panose="020B0604020202020204" pitchFamily="34" charset="0"/>
                        </a:rPr>
                        <a:t> </a:t>
                      </a:r>
                      <a:endParaRPr lang="en-US" altLang="en-US" sz="1200" b="1">
                        <a:solidFill>
                          <a:srgbClr val="FFFFFF"/>
                        </a:solidFill>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0000"/>
                    </a:solidFill>
                  </a:tcPr>
                </a:tc>
                <a:tc>
                  <a:txBody>
                    <a:bodyPr/>
                    <a:lstStyle/>
                    <a:p>
                      <a:pPr indent="0">
                        <a:buNone/>
                      </a:pPr>
                      <a:r>
                        <a:rPr lang="en-US" sz="1200" b="1">
                          <a:solidFill>
                            <a:srgbClr val="FFFFFF"/>
                          </a:solidFill>
                          <a:latin typeface="Arial" panose="020B0604020202020204" pitchFamily="34" charset="0"/>
                          <a:cs typeface="Arial" panose="020B0604020202020204" pitchFamily="34" charset="0"/>
                        </a:rPr>
                        <a:t> </a:t>
                      </a:r>
                      <a:endParaRPr lang="en-US" altLang="en-US" sz="1200" b="1">
                        <a:solidFill>
                          <a:srgbClr val="FFFFFF"/>
                        </a:solidFill>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0000"/>
                    </a:solid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262255">
                <a:tc vMerge="1">
                  <a:txBody>
                    <a:bodyPr/>
                    <a:lstStyle/>
                    <a:p>
                      <a:endParaRPr lang="en-US"/>
                    </a:p>
                  </a:txBody>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B w="12700" cap="flat" cmpd="sng">
                      <a:solidFill>
                        <a:srgbClr val="080000"/>
                      </a:solidFill>
                      <a:prstDash val="solid"/>
                      <a:headEnd type="none" w="med" len="med"/>
                      <a:tailEnd type="none" w="med" len="med"/>
                    </a:lnB>
                  </a:tcPr>
                </a:tc>
                <a:tc gridSpan="25">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r h="261620">
                <a:tc rowSpan="2">
                  <a:txBody>
                    <a:bodyPr/>
                    <a:lstStyle/>
                    <a:p>
                      <a:pPr indent="0">
                        <a:buNone/>
                      </a:pPr>
                      <a:r>
                        <a:rPr lang="en-US" sz="1200" b="1">
                          <a:latin typeface="Arial" panose="020B0604020202020204" pitchFamily="34" charset="0"/>
                          <a:cs typeface="Arial" panose="020B0604020202020204" pitchFamily="34" charset="0"/>
                        </a:rPr>
                        <a:t>Wed</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200" b="1">
                          <a:solidFill>
                            <a:srgbClr val="FFFFFF"/>
                          </a:solidFill>
                          <a:latin typeface="Arial" panose="020B0604020202020204" pitchFamily="34" charset="0"/>
                          <a:cs typeface="Arial" panose="020B0604020202020204" pitchFamily="34" charset="0"/>
                        </a:rPr>
                        <a:t> </a:t>
                      </a:r>
                      <a:endParaRPr lang="en-US" altLang="en-US" sz="1200" b="1">
                        <a:solidFill>
                          <a:srgbClr val="FFFFFF"/>
                        </a:solidFill>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0000"/>
                    </a:solidFill>
                  </a:tcPr>
                </a:tc>
                <a:tc>
                  <a:txBody>
                    <a:bodyPr/>
                    <a:lstStyle/>
                    <a:p>
                      <a:pPr indent="0">
                        <a:buNone/>
                      </a:pPr>
                      <a:r>
                        <a:rPr lang="en-US" sz="1200" b="1">
                          <a:solidFill>
                            <a:srgbClr val="FFFFFF"/>
                          </a:solidFill>
                          <a:latin typeface="Arial" panose="020B0604020202020204" pitchFamily="34" charset="0"/>
                          <a:cs typeface="Arial" panose="020B0604020202020204" pitchFamily="34" charset="0"/>
                        </a:rPr>
                        <a:t> </a:t>
                      </a:r>
                      <a:endParaRPr lang="en-US" altLang="en-US" sz="1200" b="1">
                        <a:solidFill>
                          <a:srgbClr val="FFFFFF"/>
                        </a:solidFill>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0000"/>
                    </a:solidFill>
                  </a:tcPr>
                </a:tc>
                <a:tc>
                  <a:txBody>
                    <a:bodyPr/>
                    <a:lstStyle/>
                    <a:p>
                      <a:pPr indent="0">
                        <a:buNone/>
                      </a:pPr>
                      <a:r>
                        <a:rPr lang="en-US" sz="1200" b="1">
                          <a:solidFill>
                            <a:srgbClr val="FFFFFF"/>
                          </a:solidFill>
                          <a:latin typeface="Arial" panose="020B0604020202020204" pitchFamily="34" charset="0"/>
                          <a:cs typeface="Arial" panose="020B0604020202020204" pitchFamily="34" charset="0"/>
                        </a:rPr>
                        <a:t> </a:t>
                      </a:r>
                      <a:endParaRPr lang="en-US" altLang="en-US" sz="1200" b="1">
                        <a:solidFill>
                          <a:srgbClr val="FFFFFF"/>
                        </a:solidFill>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0000"/>
                    </a:solidFill>
                  </a:tcPr>
                </a:tc>
                <a:tc>
                  <a:txBody>
                    <a:bodyPr/>
                    <a:lstStyle/>
                    <a:p>
                      <a:pPr indent="0">
                        <a:buNone/>
                      </a:pPr>
                      <a:r>
                        <a:rPr lang="en-US" sz="1200" b="1">
                          <a:solidFill>
                            <a:srgbClr val="FFFFFF"/>
                          </a:solidFill>
                          <a:latin typeface="Arial" panose="020B0604020202020204" pitchFamily="34" charset="0"/>
                          <a:cs typeface="Arial" panose="020B0604020202020204" pitchFamily="34" charset="0"/>
                        </a:rPr>
                        <a:t> </a:t>
                      </a:r>
                      <a:endParaRPr lang="en-US" altLang="en-US" sz="1200" b="1">
                        <a:solidFill>
                          <a:srgbClr val="FFFFFF"/>
                        </a:solidFill>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0000"/>
                    </a:solidFill>
                  </a:tcPr>
                </a:tc>
                <a:tc>
                  <a:txBody>
                    <a:bodyPr/>
                    <a:lstStyle/>
                    <a:p>
                      <a:pPr indent="0">
                        <a:buNone/>
                      </a:pPr>
                      <a:r>
                        <a:rPr lang="en-US" sz="1200" b="1">
                          <a:solidFill>
                            <a:srgbClr val="FFFFFF"/>
                          </a:solidFill>
                          <a:latin typeface="Arial" panose="020B0604020202020204" pitchFamily="34" charset="0"/>
                          <a:cs typeface="Arial" panose="020B0604020202020204" pitchFamily="34" charset="0"/>
                        </a:rPr>
                        <a:t> </a:t>
                      </a:r>
                      <a:endParaRPr lang="en-US" altLang="en-US" sz="1200" b="1">
                        <a:solidFill>
                          <a:srgbClr val="FFFFFF"/>
                        </a:solidFill>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0000"/>
                    </a:solidFill>
                  </a:tcPr>
                </a:tc>
                <a:tc>
                  <a:txBody>
                    <a:bodyPr/>
                    <a:lstStyle/>
                    <a:p>
                      <a:pPr indent="0">
                        <a:buNone/>
                      </a:pPr>
                      <a:r>
                        <a:rPr lang="en-US" sz="1200" b="1">
                          <a:solidFill>
                            <a:srgbClr val="FFFFFF"/>
                          </a:solidFill>
                          <a:latin typeface="Arial" panose="020B0604020202020204" pitchFamily="34" charset="0"/>
                          <a:cs typeface="Arial" panose="020B0604020202020204" pitchFamily="34" charset="0"/>
                        </a:rPr>
                        <a:t> </a:t>
                      </a:r>
                      <a:endParaRPr lang="en-US" altLang="en-US" sz="1200" b="1">
                        <a:solidFill>
                          <a:srgbClr val="FFFFFF"/>
                        </a:solidFill>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0000"/>
                    </a:solidFill>
                  </a:tcPr>
                </a:tc>
                <a:tc>
                  <a:txBody>
                    <a:bodyPr/>
                    <a:lstStyle/>
                    <a:p>
                      <a:pPr indent="0">
                        <a:buNone/>
                      </a:pPr>
                      <a:r>
                        <a:rPr lang="en-US" sz="1200" b="1">
                          <a:solidFill>
                            <a:srgbClr val="FFFFFF"/>
                          </a:solidFill>
                          <a:latin typeface="Arial" panose="020B0604020202020204" pitchFamily="34" charset="0"/>
                          <a:cs typeface="Arial" panose="020B0604020202020204" pitchFamily="34" charset="0"/>
                        </a:rPr>
                        <a:t> </a:t>
                      </a:r>
                      <a:endParaRPr lang="en-US" altLang="en-US" sz="1200" b="1">
                        <a:solidFill>
                          <a:srgbClr val="FFFFFF"/>
                        </a:solidFill>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0000"/>
                    </a:solidFill>
                  </a:tcPr>
                </a:tc>
                <a:tc>
                  <a:txBody>
                    <a:bodyPr/>
                    <a:lstStyle/>
                    <a:p>
                      <a:pPr indent="0">
                        <a:buNone/>
                      </a:pPr>
                      <a:r>
                        <a:rPr lang="en-US" sz="1200" b="1">
                          <a:solidFill>
                            <a:srgbClr val="FFFFFF"/>
                          </a:solidFill>
                          <a:latin typeface="Arial" panose="020B0604020202020204" pitchFamily="34" charset="0"/>
                          <a:cs typeface="Arial" panose="020B0604020202020204" pitchFamily="34" charset="0"/>
                        </a:rPr>
                        <a:t> </a:t>
                      </a:r>
                      <a:endParaRPr lang="en-US" altLang="en-US" sz="1200" b="1">
                        <a:solidFill>
                          <a:srgbClr val="FFFFFF"/>
                        </a:solidFill>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0000"/>
                    </a:solidFill>
                  </a:tcPr>
                </a:tc>
                <a:tc>
                  <a:txBody>
                    <a:bodyPr/>
                    <a:lstStyle/>
                    <a:p>
                      <a:pPr indent="0">
                        <a:buNone/>
                      </a:pPr>
                      <a:r>
                        <a:rPr lang="en-US" sz="1200" b="1">
                          <a:solidFill>
                            <a:srgbClr val="FFFFFF"/>
                          </a:solidFill>
                          <a:latin typeface="Arial" panose="020B0604020202020204" pitchFamily="34" charset="0"/>
                          <a:cs typeface="Arial" panose="020B0604020202020204" pitchFamily="34" charset="0"/>
                        </a:rPr>
                        <a:t> </a:t>
                      </a:r>
                      <a:endParaRPr lang="en-US" altLang="en-US" sz="1200" b="1">
                        <a:solidFill>
                          <a:srgbClr val="FFFFFF"/>
                        </a:solidFill>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0000"/>
                    </a:solidFill>
                  </a:tcPr>
                </a:tc>
                <a:tc>
                  <a:txBody>
                    <a:bodyPr/>
                    <a:lstStyle/>
                    <a:p>
                      <a:pPr indent="0">
                        <a:buNone/>
                      </a:pPr>
                      <a:r>
                        <a:rPr lang="en-US" sz="1200" b="1">
                          <a:solidFill>
                            <a:srgbClr val="FFFFFF"/>
                          </a:solidFill>
                          <a:latin typeface="Arial" panose="020B0604020202020204" pitchFamily="34" charset="0"/>
                          <a:cs typeface="Arial" panose="020B0604020202020204" pitchFamily="34" charset="0"/>
                        </a:rPr>
                        <a:t> </a:t>
                      </a:r>
                      <a:endParaRPr lang="en-US" altLang="en-US" sz="1200" b="1">
                        <a:solidFill>
                          <a:srgbClr val="FFFFFF"/>
                        </a:solidFill>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0000"/>
                    </a:solidFill>
                  </a:tcPr>
                </a:tc>
                <a:tc>
                  <a:txBody>
                    <a:bodyPr/>
                    <a:lstStyle/>
                    <a:p>
                      <a:pPr indent="0">
                        <a:buNone/>
                      </a:pPr>
                      <a:r>
                        <a:rPr lang="en-US" sz="1200" b="1">
                          <a:solidFill>
                            <a:srgbClr val="FFFFFF"/>
                          </a:solidFill>
                          <a:latin typeface="Arial" panose="020B0604020202020204" pitchFamily="34" charset="0"/>
                          <a:cs typeface="Arial" panose="020B0604020202020204" pitchFamily="34" charset="0"/>
                        </a:rPr>
                        <a:t> </a:t>
                      </a:r>
                      <a:endParaRPr lang="en-US" altLang="en-US" sz="1200" b="1">
                        <a:solidFill>
                          <a:srgbClr val="FFFFFF"/>
                        </a:solidFill>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0000"/>
                    </a:solid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FF0000"/>
                    </a:solid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FF0000"/>
                    </a:solid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FF0000"/>
                    </a:solid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FF0000"/>
                    </a:solid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FF0000"/>
                    </a:solid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FF0000"/>
                    </a:solidFill>
                  </a:tcPr>
                </a:tc>
                <a:tc>
                  <a:txBody>
                    <a:bodyPr/>
                    <a:lstStyle/>
                    <a:p>
                      <a:pPr indent="0">
                        <a:buNone/>
                      </a:pPr>
                      <a:r>
                        <a:rPr lang="en-US" sz="1200" b="1">
                          <a:solidFill>
                            <a:srgbClr val="FFFFFF"/>
                          </a:solidFill>
                          <a:latin typeface="Arial" panose="020B0604020202020204" pitchFamily="34" charset="0"/>
                          <a:cs typeface="Arial" panose="020B0604020202020204" pitchFamily="34" charset="0"/>
                        </a:rPr>
                        <a:t> </a:t>
                      </a:r>
                      <a:endParaRPr lang="en-US" altLang="en-US" sz="1200" b="1">
                        <a:solidFill>
                          <a:srgbClr val="FFFFFF"/>
                        </a:solidFill>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0000"/>
                    </a:solid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B050"/>
                    </a:solid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B050"/>
                    </a:solid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B050"/>
                    </a:solid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B050"/>
                    </a:solid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FFC000"/>
                    </a:solid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FFC000"/>
                    </a:solid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329438">
                <a:tc vMerge="1">
                  <a:txBody>
                    <a:bodyPr/>
                    <a:lstStyle/>
                    <a:p>
                      <a:endParaRPr lang="en-US"/>
                    </a:p>
                  </a:txBody>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B w="12700" cap="flat" cmpd="sng">
                      <a:solidFill>
                        <a:srgbClr val="080000"/>
                      </a:solidFill>
                      <a:prstDash val="solid"/>
                      <a:headEnd type="none" w="med" len="med"/>
                      <a:tailEnd type="none" w="med" len="med"/>
                    </a:lnB>
                  </a:tcPr>
                </a:tc>
                <a:tc gridSpan="25">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r h="260985">
                <a:tc rowSpan="2">
                  <a:txBody>
                    <a:bodyPr/>
                    <a:lstStyle/>
                    <a:p>
                      <a:pPr indent="0">
                        <a:buNone/>
                      </a:pPr>
                      <a:r>
                        <a:rPr lang="en-US" sz="1200" b="1">
                          <a:latin typeface="Arial" panose="020B0604020202020204" pitchFamily="34" charset="0"/>
                          <a:cs typeface="Arial" panose="020B0604020202020204" pitchFamily="34" charset="0"/>
                        </a:rPr>
                        <a:t>Thurs</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FFC000"/>
                    </a:solid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FFC000"/>
                    </a:solidFill>
                  </a:tcPr>
                </a:tc>
                <a:tc>
                  <a:txBody>
                    <a:bodyPr/>
                    <a:lstStyle/>
                    <a:p>
                      <a:pPr indent="0">
                        <a:buNone/>
                      </a:pPr>
                      <a:r>
                        <a:rPr lang="en-US" sz="1200" b="1">
                          <a:solidFill>
                            <a:srgbClr val="FFFFFF"/>
                          </a:solidFill>
                          <a:latin typeface="Arial" panose="020B0604020202020204" pitchFamily="34" charset="0"/>
                          <a:cs typeface="Arial" panose="020B0604020202020204" pitchFamily="34" charset="0"/>
                        </a:rPr>
                        <a:t> </a:t>
                      </a:r>
                      <a:endParaRPr lang="en-US" altLang="en-US" sz="1200" b="1">
                        <a:solidFill>
                          <a:srgbClr val="FFFFFF"/>
                        </a:solidFill>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0000"/>
                    </a:solidFill>
                  </a:tcPr>
                </a:tc>
                <a:tc>
                  <a:txBody>
                    <a:bodyPr/>
                    <a:lstStyle/>
                    <a:p>
                      <a:pPr indent="0">
                        <a:buNone/>
                      </a:pPr>
                      <a:r>
                        <a:rPr lang="en-US" sz="1200" b="1">
                          <a:solidFill>
                            <a:srgbClr val="FFFFFF"/>
                          </a:solidFill>
                          <a:latin typeface="Arial" panose="020B0604020202020204" pitchFamily="34" charset="0"/>
                          <a:cs typeface="Arial" panose="020B0604020202020204" pitchFamily="34" charset="0"/>
                        </a:rPr>
                        <a:t> </a:t>
                      </a:r>
                      <a:endParaRPr lang="en-US" altLang="en-US" sz="1200" b="1">
                        <a:solidFill>
                          <a:srgbClr val="FFFFFF"/>
                        </a:solidFill>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0000"/>
                    </a:solidFill>
                  </a:tcPr>
                </a:tc>
                <a:tc>
                  <a:txBody>
                    <a:bodyPr/>
                    <a:lstStyle/>
                    <a:p>
                      <a:pPr indent="0">
                        <a:buNone/>
                      </a:pPr>
                      <a:r>
                        <a:rPr lang="en-US" sz="1200" b="1">
                          <a:solidFill>
                            <a:srgbClr val="FFFFFF"/>
                          </a:solidFill>
                          <a:latin typeface="Arial" panose="020B0604020202020204" pitchFamily="34" charset="0"/>
                          <a:cs typeface="Arial" panose="020B0604020202020204" pitchFamily="34" charset="0"/>
                        </a:rPr>
                        <a:t> </a:t>
                      </a:r>
                      <a:endParaRPr lang="en-US" altLang="en-US" sz="1200" b="1">
                        <a:solidFill>
                          <a:srgbClr val="FFFFFF"/>
                        </a:solidFill>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0000"/>
                    </a:solidFill>
                  </a:tcPr>
                </a:tc>
                <a:tc>
                  <a:txBody>
                    <a:bodyPr/>
                    <a:lstStyle/>
                    <a:p>
                      <a:pPr indent="0">
                        <a:buNone/>
                      </a:pPr>
                      <a:r>
                        <a:rPr lang="en-US" sz="1200" b="1">
                          <a:solidFill>
                            <a:srgbClr val="FFFFFF"/>
                          </a:solidFill>
                          <a:latin typeface="Arial" panose="020B0604020202020204" pitchFamily="34" charset="0"/>
                          <a:cs typeface="Arial" panose="020B0604020202020204" pitchFamily="34" charset="0"/>
                        </a:rPr>
                        <a:t> </a:t>
                      </a:r>
                      <a:endParaRPr lang="en-US" altLang="en-US" sz="1200" b="1">
                        <a:solidFill>
                          <a:srgbClr val="FFFFFF"/>
                        </a:solidFill>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0000"/>
                    </a:solidFill>
                  </a:tcPr>
                </a:tc>
                <a:tc>
                  <a:txBody>
                    <a:bodyPr/>
                    <a:lstStyle/>
                    <a:p>
                      <a:pPr indent="0">
                        <a:buNone/>
                      </a:pPr>
                      <a:r>
                        <a:rPr lang="en-US" sz="1200" b="1">
                          <a:solidFill>
                            <a:srgbClr val="FFFFFF"/>
                          </a:solidFill>
                          <a:latin typeface="Arial" panose="020B0604020202020204" pitchFamily="34" charset="0"/>
                          <a:cs typeface="Arial" panose="020B0604020202020204" pitchFamily="34" charset="0"/>
                        </a:rPr>
                        <a:t> </a:t>
                      </a:r>
                      <a:endParaRPr lang="en-US" altLang="en-US" sz="1200" b="1">
                        <a:solidFill>
                          <a:srgbClr val="FFFFFF"/>
                        </a:solidFill>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0000"/>
                    </a:solidFill>
                  </a:tcPr>
                </a:tc>
                <a:tc>
                  <a:txBody>
                    <a:bodyPr/>
                    <a:lstStyle/>
                    <a:p>
                      <a:pPr indent="0">
                        <a:buNone/>
                      </a:pPr>
                      <a:r>
                        <a:rPr lang="en-US" sz="1200" b="1">
                          <a:solidFill>
                            <a:srgbClr val="FFFFFF"/>
                          </a:solidFill>
                          <a:latin typeface="Arial" panose="020B0604020202020204" pitchFamily="34" charset="0"/>
                          <a:cs typeface="Arial" panose="020B0604020202020204" pitchFamily="34" charset="0"/>
                        </a:rPr>
                        <a:t> </a:t>
                      </a:r>
                      <a:endParaRPr lang="en-US" altLang="en-US" sz="1200" b="1">
                        <a:solidFill>
                          <a:srgbClr val="FFFFFF"/>
                        </a:solidFill>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0000"/>
                    </a:solidFill>
                  </a:tcPr>
                </a:tc>
                <a:tc>
                  <a:txBody>
                    <a:bodyPr/>
                    <a:lstStyle/>
                    <a:p>
                      <a:pPr indent="0">
                        <a:buNone/>
                      </a:pPr>
                      <a:r>
                        <a:rPr lang="en-US" sz="1200" b="1">
                          <a:solidFill>
                            <a:srgbClr val="FFFFFF"/>
                          </a:solidFill>
                          <a:latin typeface="Arial" panose="020B0604020202020204" pitchFamily="34" charset="0"/>
                          <a:cs typeface="Arial" panose="020B0604020202020204" pitchFamily="34" charset="0"/>
                        </a:rPr>
                        <a:t> </a:t>
                      </a:r>
                      <a:endParaRPr lang="en-US" altLang="en-US" sz="1200" b="1">
                        <a:solidFill>
                          <a:srgbClr val="FFFFFF"/>
                        </a:solidFill>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0000"/>
                    </a:solidFill>
                  </a:tcPr>
                </a:tc>
                <a:tc>
                  <a:txBody>
                    <a:bodyPr/>
                    <a:lstStyle/>
                    <a:p>
                      <a:pPr indent="0">
                        <a:buNone/>
                      </a:pPr>
                      <a:r>
                        <a:rPr lang="en-US" sz="1200" b="1">
                          <a:solidFill>
                            <a:srgbClr val="FFFFFF"/>
                          </a:solidFill>
                          <a:latin typeface="Arial" panose="020B0604020202020204" pitchFamily="34" charset="0"/>
                          <a:cs typeface="Arial" panose="020B0604020202020204" pitchFamily="34" charset="0"/>
                        </a:rPr>
                        <a:t> </a:t>
                      </a:r>
                      <a:endParaRPr lang="en-US" altLang="en-US" sz="1200" b="1">
                        <a:solidFill>
                          <a:srgbClr val="FFFFFF"/>
                        </a:solidFill>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0000"/>
                    </a:solidFill>
                  </a:tcPr>
                </a:tc>
                <a:tc>
                  <a:txBody>
                    <a:bodyPr/>
                    <a:lstStyle/>
                    <a:p>
                      <a:pPr indent="0">
                        <a:buNone/>
                      </a:pPr>
                      <a:r>
                        <a:rPr lang="en-US" sz="1200" b="1">
                          <a:solidFill>
                            <a:srgbClr val="FFFFFF"/>
                          </a:solidFill>
                          <a:latin typeface="Arial" panose="020B0604020202020204" pitchFamily="34" charset="0"/>
                          <a:cs typeface="Arial" panose="020B0604020202020204" pitchFamily="34" charset="0"/>
                        </a:rPr>
                        <a:t> </a:t>
                      </a:r>
                      <a:endParaRPr lang="en-US" altLang="en-US" sz="1200" b="1">
                        <a:solidFill>
                          <a:srgbClr val="FFFFFF"/>
                        </a:solidFill>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0000"/>
                    </a:solid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FF0000"/>
                    </a:solid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FF0000"/>
                    </a:solid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FF0000"/>
                    </a:solid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FF0000"/>
                    </a:solidFill>
                  </a:tcPr>
                </a:tc>
                <a:tc>
                  <a:txBody>
                    <a:bodyPr/>
                    <a:lstStyle/>
                    <a:p>
                      <a:pPr indent="0">
                        <a:buNone/>
                      </a:pPr>
                      <a:r>
                        <a:rPr lang="en-US" sz="1200" b="1">
                          <a:solidFill>
                            <a:srgbClr val="FFFFFF"/>
                          </a:solidFill>
                          <a:latin typeface="Arial" panose="020B0604020202020204" pitchFamily="34" charset="0"/>
                          <a:cs typeface="Arial" panose="020B0604020202020204" pitchFamily="34" charset="0"/>
                        </a:rPr>
                        <a:t> </a:t>
                      </a:r>
                      <a:endParaRPr lang="en-US" altLang="en-US" sz="1200" b="1">
                        <a:solidFill>
                          <a:srgbClr val="FFFFFF"/>
                        </a:solidFill>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0000"/>
                    </a:solidFill>
                  </a:tcPr>
                </a:tc>
                <a:tc>
                  <a:txBody>
                    <a:bodyPr/>
                    <a:lstStyle/>
                    <a:p>
                      <a:pPr indent="0">
                        <a:buNone/>
                      </a:pPr>
                      <a:r>
                        <a:rPr lang="en-US" sz="1200" b="1">
                          <a:solidFill>
                            <a:srgbClr val="FFFFFF"/>
                          </a:solidFill>
                          <a:latin typeface="Arial" panose="020B0604020202020204" pitchFamily="34" charset="0"/>
                          <a:cs typeface="Arial" panose="020B0604020202020204" pitchFamily="34" charset="0"/>
                        </a:rPr>
                        <a:t> </a:t>
                      </a:r>
                      <a:endParaRPr lang="en-US" altLang="en-US" sz="1200" b="1">
                        <a:solidFill>
                          <a:srgbClr val="FFFFFF"/>
                        </a:solidFill>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0000"/>
                    </a:solid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B050"/>
                    </a:solid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B050"/>
                    </a:solid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B050"/>
                    </a:solidFill>
                  </a:tcPr>
                </a:tc>
                <a:tc>
                  <a:txBody>
                    <a:bodyPr/>
                    <a:lstStyle/>
                    <a:p>
                      <a:pPr indent="0">
                        <a:buNone/>
                      </a:pPr>
                      <a:r>
                        <a:rPr lang="en-US" sz="1200" b="1">
                          <a:solidFill>
                            <a:srgbClr val="FFFFFF"/>
                          </a:solidFill>
                          <a:latin typeface="Arial" panose="020B0604020202020204" pitchFamily="34" charset="0"/>
                          <a:cs typeface="Arial" panose="020B0604020202020204" pitchFamily="34" charset="0"/>
                        </a:rPr>
                        <a:t> </a:t>
                      </a:r>
                      <a:endParaRPr lang="en-US" altLang="en-US" sz="1200" b="1">
                        <a:solidFill>
                          <a:srgbClr val="FFFFFF"/>
                        </a:solidFill>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0000"/>
                    </a:solid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FFC000"/>
                    </a:solidFill>
                  </a:tcPr>
                </a:tc>
                <a:tc>
                  <a:txBody>
                    <a:bodyPr/>
                    <a:lstStyle/>
                    <a:p>
                      <a:pPr indent="0">
                        <a:buNone/>
                      </a:pPr>
                      <a:r>
                        <a:rPr lang="en-US" sz="1200" b="1">
                          <a:solidFill>
                            <a:srgbClr val="FFFFFF"/>
                          </a:solidFill>
                          <a:latin typeface="Arial" panose="020B0604020202020204" pitchFamily="34" charset="0"/>
                          <a:cs typeface="Arial" panose="020B0604020202020204" pitchFamily="34" charset="0"/>
                        </a:rPr>
                        <a:t> </a:t>
                      </a:r>
                      <a:endParaRPr lang="en-US" altLang="en-US" sz="1200" b="1">
                        <a:solidFill>
                          <a:srgbClr val="FFFFFF"/>
                        </a:solidFill>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0000"/>
                    </a:solidFill>
                  </a:tcPr>
                </a:tc>
                <a:tc>
                  <a:txBody>
                    <a:bodyPr/>
                    <a:lstStyle/>
                    <a:p>
                      <a:pPr indent="0">
                        <a:buNone/>
                      </a:pPr>
                      <a:r>
                        <a:rPr lang="en-US" sz="1200" b="1">
                          <a:solidFill>
                            <a:srgbClr val="FFFFFF"/>
                          </a:solidFill>
                          <a:latin typeface="Arial" panose="020B0604020202020204" pitchFamily="34" charset="0"/>
                          <a:cs typeface="Arial" panose="020B0604020202020204" pitchFamily="34" charset="0"/>
                        </a:rPr>
                        <a:t> </a:t>
                      </a:r>
                      <a:endParaRPr lang="en-US" altLang="en-US" sz="1200" b="1">
                        <a:solidFill>
                          <a:srgbClr val="FFFFFF"/>
                        </a:solidFill>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0000"/>
                    </a:solid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262255">
                <a:tc vMerge="1">
                  <a:txBody>
                    <a:bodyPr/>
                    <a:lstStyle/>
                    <a:p>
                      <a:endParaRPr lang="en-US"/>
                    </a:p>
                  </a:txBody>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B w="12700" cap="flat" cmpd="sng">
                      <a:solidFill>
                        <a:srgbClr val="080000"/>
                      </a:solidFill>
                      <a:prstDash val="solid"/>
                      <a:headEnd type="none" w="med" len="med"/>
                      <a:tailEnd type="none" w="med" len="med"/>
                    </a:lnB>
                  </a:tcPr>
                </a:tc>
                <a:tc gridSpan="25">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r h="262255">
                <a:tc rowSpan="2">
                  <a:txBody>
                    <a:bodyPr/>
                    <a:lstStyle/>
                    <a:p>
                      <a:pPr indent="0">
                        <a:buNone/>
                      </a:pPr>
                      <a:r>
                        <a:rPr lang="en-US" sz="1200" b="1">
                          <a:latin typeface="Arial" panose="020B0604020202020204" pitchFamily="34" charset="0"/>
                          <a:cs typeface="Arial" panose="020B0604020202020204" pitchFamily="34" charset="0"/>
                        </a:rPr>
                        <a:t>Fri</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200" b="1">
                          <a:solidFill>
                            <a:srgbClr val="FFFFFF"/>
                          </a:solidFill>
                          <a:latin typeface="Arial" panose="020B0604020202020204" pitchFamily="34" charset="0"/>
                          <a:cs typeface="Arial" panose="020B0604020202020204" pitchFamily="34" charset="0"/>
                        </a:rPr>
                        <a:t> </a:t>
                      </a:r>
                      <a:endParaRPr lang="en-US" altLang="en-US" sz="1200" b="1">
                        <a:solidFill>
                          <a:srgbClr val="FFFFFF"/>
                        </a:solidFill>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0000"/>
                    </a:solidFill>
                  </a:tcPr>
                </a:tc>
                <a:tc>
                  <a:txBody>
                    <a:bodyPr/>
                    <a:lstStyle/>
                    <a:p>
                      <a:pPr indent="0">
                        <a:buNone/>
                      </a:pPr>
                      <a:r>
                        <a:rPr lang="en-US" sz="1200" b="1">
                          <a:solidFill>
                            <a:srgbClr val="FFFFFF"/>
                          </a:solidFill>
                          <a:latin typeface="Arial" panose="020B0604020202020204" pitchFamily="34" charset="0"/>
                          <a:cs typeface="Arial" panose="020B0604020202020204" pitchFamily="34" charset="0"/>
                        </a:rPr>
                        <a:t> </a:t>
                      </a:r>
                      <a:endParaRPr lang="en-US" altLang="en-US" sz="1200" b="1">
                        <a:solidFill>
                          <a:srgbClr val="FFFFFF"/>
                        </a:solidFill>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0000"/>
                    </a:solid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FFC000"/>
                    </a:solid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FFC000"/>
                    </a:solid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FFC000"/>
                    </a:solidFill>
                  </a:tcPr>
                </a:tc>
                <a:tc>
                  <a:txBody>
                    <a:bodyPr/>
                    <a:lstStyle/>
                    <a:p>
                      <a:pPr indent="0">
                        <a:buNone/>
                      </a:pPr>
                      <a:r>
                        <a:rPr lang="en-US" sz="1200" b="1">
                          <a:solidFill>
                            <a:srgbClr val="FFFFFF"/>
                          </a:solidFill>
                          <a:latin typeface="Arial" panose="020B0604020202020204" pitchFamily="34" charset="0"/>
                          <a:cs typeface="Arial" panose="020B0604020202020204" pitchFamily="34" charset="0"/>
                        </a:rPr>
                        <a:t> </a:t>
                      </a:r>
                      <a:endParaRPr lang="en-US" altLang="en-US" sz="1200" b="1">
                        <a:solidFill>
                          <a:srgbClr val="FFFFFF"/>
                        </a:solidFill>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0000"/>
                    </a:solidFill>
                  </a:tcPr>
                </a:tc>
                <a:tc>
                  <a:txBody>
                    <a:bodyPr/>
                    <a:lstStyle/>
                    <a:p>
                      <a:pPr indent="0">
                        <a:buNone/>
                      </a:pPr>
                      <a:r>
                        <a:rPr lang="en-US" sz="1200" b="1">
                          <a:solidFill>
                            <a:srgbClr val="FFFFFF"/>
                          </a:solidFill>
                          <a:latin typeface="Arial" panose="020B0604020202020204" pitchFamily="34" charset="0"/>
                          <a:cs typeface="Arial" panose="020B0604020202020204" pitchFamily="34" charset="0"/>
                        </a:rPr>
                        <a:t> </a:t>
                      </a:r>
                      <a:endParaRPr lang="en-US" altLang="en-US" sz="1200" b="1">
                        <a:solidFill>
                          <a:srgbClr val="FFFFFF"/>
                        </a:solidFill>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0000"/>
                    </a:solidFill>
                  </a:tcPr>
                </a:tc>
                <a:tc>
                  <a:txBody>
                    <a:bodyPr/>
                    <a:lstStyle/>
                    <a:p>
                      <a:pPr indent="0">
                        <a:buNone/>
                      </a:pPr>
                      <a:r>
                        <a:rPr lang="en-US" sz="1200" b="1">
                          <a:solidFill>
                            <a:srgbClr val="FFFFFF"/>
                          </a:solidFill>
                          <a:latin typeface="Arial" panose="020B0604020202020204" pitchFamily="34" charset="0"/>
                          <a:cs typeface="Arial" panose="020B0604020202020204" pitchFamily="34" charset="0"/>
                        </a:rPr>
                        <a:t> </a:t>
                      </a:r>
                      <a:endParaRPr lang="en-US" altLang="en-US" sz="1200" b="1">
                        <a:solidFill>
                          <a:srgbClr val="FFFFFF"/>
                        </a:solidFill>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0000"/>
                    </a:solidFill>
                  </a:tcPr>
                </a:tc>
                <a:tc>
                  <a:txBody>
                    <a:bodyPr/>
                    <a:lstStyle/>
                    <a:p>
                      <a:pPr indent="0">
                        <a:buNone/>
                      </a:pPr>
                      <a:r>
                        <a:rPr lang="en-US" sz="1200" b="1">
                          <a:solidFill>
                            <a:srgbClr val="FFFFFF"/>
                          </a:solidFill>
                          <a:latin typeface="Arial" panose="020B0604020202020204" pitchFamily="34" charset="0"/>
                          <a:cs typeface="Arial" panose="020B0604020202020204" pitchFamily="34" charset="0"/>
                        </a:rPr>
                        <a:t> </a:t>
                      </a:r>
                      <a:endParaRPr lang="en-US" altLang="en-US" sz="1200" b="1">
                        <a:solidFill>
                          <a:srgbClr val="FFFFFF"/>
                        </a:solidFill>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0000"/>
                    </a:solidFill>
                  </a:tcPr>
                </a:tc>
                <a:tc>
                  <a:txBody>
                    <a:bodyPr/>
                    <a:lstStyle/>
                    <a:p>
                      <a:pPr indent="0">
                        <a:buNone/>
                      </a:pPr>
                      <a:r>
                        <a:rPr lang="en-US" sz="1200" b="1">
                          <a:solidFill>
                            <a:srgbClr val="FFFFFF"/>
                          </a:solidFill>
                          <a:latin typeface="Arial" panose="020B0604020202020204" pitchFamily="34" charset="0"/>
                          <a:cs typeface="Arial" panose="020B0604020202020204" pitchFamily="34" charset="0"/>
                        </a:rPr>
                        <a:t> </a:t>
                      </a:r>
                      <a:endParaRPr lang="en-US" altLang="en-US" sz="1200" b="1">
                        <a:solidFill>
                          <a:srgbClr val="FFFFFF"/>
                        </a:solidFill>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0000"/>
                    </a:solidFill>
                  </a:tcPr>
                </a:tc>
                <a:tc>
                  <a:txBody>
                    <a:bodyPr/>
                    <a:lstStyle/>
                    <a:p>
                      <a:pPr indent="0">
                        <a:buNone/>
                      </a:pPr>
                      <a:r>
                        <a:rPr lang="en-US" sz="1200" b="1">
                          <a:solidFill>
                            <a:srgbClr val="FFFFFF"/>
                          </a:solidFill>
                          <a:latin typeface="Arial" panose="020B0604020202020204" pitchFamily="34" charset="0"/>
                          <a:cs typeface="Arial" panose="020B0604020202020204" pitchFamily="34" charset="0"/>
                        </a:rPr>
                        <a:t> </a:t>
                      </a:r>
                      <a:endParaRPr lang="en-US" altLang="en-US" sz="1200" b="1">
                        <a:solidFill>
                          <a:srgbClr val="FFFFFF"/>
                        </a:solidFill>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0000"/>
                    </a:solidFill>
                  </a:tcPr>
                </a:tc>
                <a:tc>
                  <a:txBody>
                    <a:bodyPr/>
                    <a:lstStyle/>
                    <a:p>
                      <a:pPr indent="0">
                        <a:buNone/>
                      </a:pPr>
                      <a:r>
                        <a:rPr lang="en-US" sz="1200" b="1">
                          <a:solidFill>
                            <a:srgbClr val="FFFFFF"/>
                          </a:solidFill>
                          <a:latin typeface="Arial" panose="020B0604020202020204" pitchFamily="34" charset="0"/>
                          <a:cs typeface="Arial" panose="020B0604020202020204" pitchFamily="34" charset="0"/>
                        </a:rPr>
                        <a:t> </a:t>
                      </a:r>
                      <a:endParaRPr lang="en-US" altLang="en-US" sz="1200" b="1">
                        <a:solidFill>
                          <a:srgbClr val="FFFFFF"/>
                        </a:solidFill>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0000"/>
                    </a:solid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FF0000"/>
                    </a:solid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FF0000"/>
                    </a:solid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B050"/>
                    </a:solid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B050"/>
                    </a:solidFill>
                  </a:tcPr>
                </a:tc>
                <a:tc>
                  <a:txBody>
                    <a:bodyPr/>
                    <a:lstStyle/>
                    <a:p>
                      <a:pPr indent="0">
                        <a:buNone/>
                      </a:pPr>
                      <a:r>
                        <a:rPr lang="en-US" sz="1200" b="1">
                          <a:solidFill>
                            <a:srgbClr val="FFFFFF"/>
                          </a:solidFill>
                          <a:latin typeface="Arial" panose="020B0604020202020204" pitchFamily="34" charset="0"/>
                          <a:cs typeface="Arial" panose="020B0604020202020204" pitchFamily="34" charset="0"/>
                        </a:rPr>
                        <a:t> </a:t>
                      </a:r>
                      <a:endParaRPr lang="en-US" altLang="en-US" sz="1200" b="1">
                        <a:solidFill>
                          <a:srgbClr val="FFFFFF"/>
                        </a:solidFill>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0000"/>
                    </a:solidFill>
                  </a:tcPr>
                </a:tc>
                <a:tc>
                  <a:txBody>
                    <a:bodyPr/>
                    <a:lstStyle/>
                    <a:p>
                      <a:pPr indent="0">
                        <a:buNone/>
                      </a:pPr>
                      <a:r>
                        <a:rPr lang="en-US" sz="1200" b="1">
                          <a:solidFill>
                            <a:srgbClr val="FFFFFF"/>
                          </a:solidFill>
                          <a:latin typeface="Arial" panose="020B0604020202020204" pitchFamily="34" charset="0"/>
                          <a:cs typeface="Arial" panose="020B0604020202020204" pitchFamily="34" charset="0"/>
                        </a:rPr>
                        <a:t> </a:t>
                      </a:r>
                      <a:endParaRPr lang="en-US" altLang="en-US" sz="1200" b="1">
                        <a:solidFill>
                          <a:srgbClr val="FFFFFF"/>
                        </a:solidFill>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0000"/>
                    </a:solidFill>
                  </a:tcPr>
                </a:tc>
                <a:tc>
                  <a:txBody>
                    <a:bodyPr/>
                    <a:lstStyle/>
                    <a:p>
                      <a:pPr indent="0">
                        <a:buNone/>
                      </a:pPr>
                      <a:r>
                        <a:rPr lang="en-US" sz="1200" b="1">
                          <a:solidFill>
                            <a:srgbClr val="FFFFFF"/>
                          </a:solidFill>
                          <a:latin typeface="Arial" panose="020B0604020202020204" pitchFamily="34" charset="0"/>
                          <a:cs typeface="Arial" panose="020B0604020202020204" pitchFamily="34" charset="0"/>
                        </a:rPr>
                        <a:t> </a:t>
                      </a:r>
                      <a:endParaRPr lang="en-US" altLang="en-US" sz="1200" b="1">
                        <a:solidFill>
                          <a:srgbClr val="FFFFFF"/>
                        </a:solidFill>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0000"/>
                    </a:solid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B050"/>
                    </a:solid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B050"/>
                    </a:solid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B050"/>
                    </a:solidFill>
                  </a:tcPr>
                </a:tc>
                <a:tc>
                  <a:txBody>
                    <a:bodyPr/>
                    <a:lstStyle/>
                    <a:p>
                      <a:pPr indent="0">
                        <a:buNone/>
                      </a:pPr>
                      <a:r>
                        <a:rPr lang="en-US" sz="1200" b="1">
                          <a:solidFill>
                            <a:srgbClr val="FFFFFF"/>
                          </a:solidFill>
                          <a:latin typeface="Arial" panose="020B0604020202020204" pitchFamily="34" charset="0"/>
                          <a:cs typeface="Arial" panose="020B0604020202020204" pitchFamily="34" charset="0"/>
                        </a:rPr>
                        <a:t> </a:t>
                      </a:r>
                      <a:endParaRPr lang="en-US" altLang="en-US" sz="1200" b="1">
                        <a:solidFill>
                          <a:srgbClr val="FFFFFF"/>
                        </a:solidFill>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0000"/>
                    </a:solidFill>
                  </a:tcPr>
                </a:tc>
                <a:tc>
                  <a:txBody>
                    <a:bodyPr/>
                    <a:lstStyle/>
                    <a:p>
                      <a:pPr indent="0">
                        <a:buNone/>
                      </a:pPr>
                      <a:r>
                        <a:rPr lang="en-US" sz="1200" b="1">
                          <a:solidFill>
                            <a:srgbClr val="FFFFFF"/>
                          </a:solidFill>
                          <a:latin typeface="Arial" panose="020B0604020202020204" pitchFamily="34" charset="0"/>
                          <a:cs typeface="Arial" panose="020B0604020202020204" pitchFamily="34" charset="0"/>
                        </a:rPr>
                        <a:t> </a:t>
                      </a:r>
                      <a:endParaRPr lang="en-US" altLang="en-US" sz="1200" b="1">
                        <a:solidFill>
                          <a:srgbClr val="FFFFFF"/>
                        </a:solidFill>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0000"/>
                    </a:solid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261620">
                <a:tc vMerge="1">
                  <a:txBody>
                    <a:bodyPr/>
                    <a:lstStyle/>
                    <a:p>
                      <a:endParaRPr lang="en-US"/>
                    </a:p>
                  </a:txBody>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B w="12700" cap="flat" cmpd="sng">
                      <a:solidFill>
                        <a:srgbClr val="080000"/>
                      </a:solidFill>
                      <a:prstDash val="solid"/>
                      <a:headEnd type="none" w="med" len="med"/>
                      <a:tailEnd type="none" w="med" len="med"/>
                    </a:lnB>
                  </a:tcPr>
                </a:tc>
                <a:tc gridSpan="25">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r h="262255">
                <a:tc rowSpan="2">
                  <a:txBody>
                    <a:bodyPr/>
                    <a:lstStyle/>
                    <a:p>
                      <a:pPr indent="0">
                        <a:buNone/>
                      </a:pPr>
                      <a:r>
                        <a:rPr lang="en-US" sz="1200" b="1">
                          <a:latin typeface="Arial" panose="020B0604020202020204" pitchFamily="34" charset="0"/>
                          <a:cs typeface="Arial" panose="020B0604020202020204" pitchFamily="34" charset="0"/>
                        </a:rPr>
                        <a:t>Sat</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200" b="1">
                          <a:solidFill>
                            <a:srgbClr val="FFFFFF"/>
                          </a:solidFill>
                          <a:latin typeface="Arial" panose="020B0604020202020204" pitchFamily="34" charset="0"/>
                          <a:cs typeface="Arial" panose="020B0604020202020204" pitchFamily="34" charset="0"/>
                        </a:rPr>
                        <a:t> </a:t>
                      </a:r>
                      <a:endParaRPr lang="en-US" altLang="en-US" sz="1200" b="1">
                        <a:solidFill>
                          <a:srgbClr val="FFFFFF"/>
                        </a:solidFill>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0000"/>
                    </a:solid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FFC000"/>
                    </a:solid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FFC000"/>
                    </a:solidFill>
                  </a:tcPr>
                </a:tc>
                <a:tc>
                  <a:txBody>
                    <a:bodyPr/>
                    <a:lstStyle/>
                    <a:p>
                      <a:pPr indent="0">
                        <a:buNone/>
                      </a:pPr>
                      <a:r>
                        <a:rPr lang="en-US" sz="1200" b="1">
                          <a:solidFill>
                            <a:srgbClr val="FFFFFF"/>
                          </a:solidFill>
                          <a:latin typeface="Arial" panose="020B0604020202020204" pitchFamily="34" charset="0"/>
                          <a:cs typeface="Arial" panose="020B0604020202020204" pitchFamily="34" charset="0"/>
                        </a:rPr>
                        <a:t> </a:t>
                      </a:r>
                      <a:endParaRPr lang="en-US" altLang="en-US" sz="1200" b="1">
                        <a:solidFill>
                          <a:srgbClr val="FFFFFF"/>
                        </a:solidFill>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0000"/>
                    </a:solidFill>
                  </a:tcPr>
                </a:tc>
                <a:tc>
                  <a:txBody>
                    <a:bodyPr/>
                    <a:lstStyle/>
                    <a:p>
                      <a:pPr indent="0">
                        <a:buNone/>
                      </a:pPr>
                      <a:r>
                        <a:rPr lang="en-US" sz="1200" b="1">
                          <a:solidFill>
                            <a:srgbClr val="FFFFFF"/>
                          </a:solidFill>
                          <a:latin typeface="Arial" panose="020B0604020202020204" pitchFamily="34" charset="0"/>
                          <a:cs typeface="Arial" panose="020B0604020202020204" pitchFamily="34" charset="0"/>
                        </a:rPr>
                        <a:t> </a:t>
                      </a:r>
                      <a:endParaRPr lang="en-US" altLang="en-US" sz="1200" b="1">
                        <a:solidFill>
                          <a:srgbClr val="FFFFFF"/>
                        </a:solidFill>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0000"/>
                    </a:solidFill>
                  </a:tcPr>
                </a:tc>
                <a:tc>
                  <a:txBody>
                    <a:bodyPr/>
                    <a:lstStyle/>
                    <a:p>
                      <a:pPr indent="0">
                        <a:buNone/>
                      </a:pPr>
                      <a:r>
                        <a:rPr lang="en-US" sz="1200" b="1">
                          <a:solidFill>
                            <a:srgbClr val="FFFFFF"/>
                          </a:solidFill>
                          <a:latin typeface="Arial" panose="020B0604020202020204" pitchFamily="34" charset="0"/>
                          <a:cs typeface="Arial" panose="020B0604020202020204" pitchFamily="34" charset="0"/>
                        </a:rPr>
                        <a:t> </a:t>
                      </a:r>
                      <a:endParaRPr lang="en-US" altLang="en-US" sz="1200" b="1">
                        <a:solidFill>
                          <a:srgbClr val="FFFFFF"/>
                        </a:solidFill>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0000"/>
                    </a:solid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FFC000"/>
                    </a:solid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FFC000"/>
                    </a:solidFill>
                  </a:tcPr>
                </a:tc>
                <a:tc>
                  <a:txBody>
                    <a:bodyPr/>
                    <a:lstStyle/>
                    <a:p>
                      <a:pPr indent="0">
                        <a:buNone/>
                      </a:pPr>
                      <a:r>
                        <a:rPr lang="en-US" sz="1200" b="1">
                          <a:solidFill>
                            <a:srgbClr val="FFFFFF"/>
                          </a:solidFill>
                          <a:latin typeface="Arial" panose="020B0604020202020204" pitchFamily="34" charset="0"/>
                          <a:cs typeface="Arial" panose="020B0604020202020204" pitchFamily="34" charset="0"/>
                        </a:rPr>
                        <a:t> </a:t>
                      </a:r>
                      <a:endParaRPr lang="en-US" altLang="en-US" sz="1200" b="1">
                        <a:solidFill>
                          <a:srgbClr val="FFFFFF"/>
                        </a:solidFill>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0000"/>
                    </a:solidFill>
                  </a:tcPr>
                </a:tc>
                <a:tc>
                  <a:txBody>
                    <a:bodyPr/>
                    <a:lstStyle/>
                    <a:p>
                      <a:pPr indent="0">
                        <a:buNone/>
                      </a:pPr>
                      <a:r>
                        <a:rPr lang="en-US" sz="1200" b="1">
                          <a:solidFill>
                            <a:srgbClr val="FFFFFF"/>
                          </a:solidFill>
                          <a:latin typeface="Arial" panose="020B0604020202020204" pitchFamily="34" charset="0"/>
                          <a:cs typeface="Arial" panose="020B0604020202020204" pitchFamily="34" charset="0"/>
                        </a:rPr>
                        <a:t> </a:t>
                      </a:r>
                      <a:endParaRPr lang="en-US" altLang="en-US" sz="1200" b="1">
                        <a:solidFill>
                          <a:srgbClr val="FFFFFF"/>
                        </a:solidFill>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0000"/>
                    </a:solidFill>
                  </a:tcPr>
                </a:tc>
                <a:tc>
                  <a:txBody>
                    <a:bodyPr/>
                    <a:lstStyle/>
                    <a:p>
                      <a:pPr indent="0">
                        <a:buNone/>
                      </a:pPr>
                      <a:r>
                        <a:rPr lang="en-US" sz="1200" b="1">
                          <a:solidFill>
                            <a:srgbClr val="FFFFFF"/>
                          </a:solidFill>
                          <a:latin typeface="Arial" panose="020B0604020202020204" pitchFamily="34" charset="0"/>
                          <a:cs typeface="Arial" panose="020B0604020202020204" pitchFamily="34" charset="0"/>
                        </a:rPr>
                        <a:t> </a:t>
                      </a:r>
                      <a:endParaRPr lang="en-US" altLang="en-US" sz="1200" b="1">
                        <a:solidFill>
                          <a:srgbClr val="FFFFFF"/>
                        </a:solidFill>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0000"/>
                    </a:solidFill>
                  </a:tcPr>
                </a:tc>
                <a:tc>
                  <a:txBody>
                    <a:bodyPr/>
                    <a:lstStyle/>
                    <a:p>
                      <a:pPr indent="0">
                        <a:buNone/>
                      </a:pPr>
                      <a:r>
                        <a:rPr lang="en-US" sz="1200" b="1">
                          <a:solidFill>
                            <a:srgbClr val="FFFFFF"/>
                          </a:solidFill>
                          <a:latin typeface="Arial" panose="020B0604020202020204" pitchFamily="34" charset="0"/>
                          <a:cs typeface="Arial" panose="020B0604020202020204" pitchFamily="34" charset="0"/>
                        </a:rPr>
                        <a:t> </a:t>
                      </a:r>
                      <a:endParaRPr lang="en-US" altLang="en-US" sz="1200" b="1">
                        <a:solidFill>
                          <a:srgbClr val="FFFFFF"/>
                        </a:solidFill>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0000"/>
                    </a:solid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B050"/>
                    </a:solid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B050"/>
                    </a:solid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B050"/>
                    </a:solid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B050"/>
                    </a:solidFill>
                  </a:tcPr>
                </a:tc>
                <a:tc>
                  <a:txBody>
                    <a:bodyPr/>
                    <a:lstStyle/>
                    <a:p>
                      <a:pPr indent="0">
                        <a:buNone/>
                      </a:pPr>
                      <a:r>
                        <a:rPr lang="en-US" sz="1200" b="1">
                          <a:solidFill>
                            <a:srgbClr val="FFFFFF"/>
                          </a:solidFill>
                          <a:latin typeface="Arial" panose="020B0604020202020204" pitchFamily="34" charset="0"/>
                          <a:cs typeface="Arial" panose="020B0604020202020204" pitchFamily="34" charset="0"/>
                        </a:rPr>
                        <a:t> </a:t>
                      </a:r>
                      <a:endParaRPr lang="en-US" altLang="en-US" sz="1200" b="1">
                        <a:solidFill>
                          <a:srgbClr val="FFFFFF"/>
                        </a:solidFill>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0000"/>
                    </a:solidFill>
                  </a:tcPr>
                </a:tc>
                <a:tc>
                  <a:txBody>
                    <a:bodyPr/>
                    <a:lstStyle/>
                    <a:p>
                      <a:pPr indent="0">
                        <a:buNone/>
                      </a:pPr>
                      <a:r>
                        <a:rPr lang="en-US" sz="1200" b="1">
                          <a:solidFill>
                            <a:srgbClr val="FFFFFF"/>
                          </a:solidFill>
                          <a:latin typeface="Arial" panose="020B0604020202020204" pitchFamily="34" charset="0"/>
                          <a:cs typeface="Arial" panose="020B0604020202020204" pitchFamily="34" charset="0"/>
                        </a:rPr>
                        <a:t> </a:t>
                      </a:r>
                      <a:endParaRPr lang="en-US" altLang="en-US" sz="1200" b="1">
                        <a:solidFill>
                          <a:srgbClr val="FFFFFF"/>
                        </a:solidFill>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0000"/>
                    </a:solid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B050"/>
                    </a:solid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B050"/>
                    </a:solid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B050"/>
                    </a:solidFill>
                  </a:tcPr>
                </a:tc>
                <a:tc>
                  <a:txBody>
                    <a:bodyPr/>
                    <a:lstStyle/>
                    <a:p>
                      <a:pPr indent="0">
                        <a:buNone/>
                      </a:pPr>
                      <a:r>
                        <a:rPr lang="en-US" sz="1200" b="1">
                          <a:solidFill>
                            <a:srgbClr val="FFFFFF"/>
                          </a:solidFill>
                          <a:latin typeface="Arial" panose="020B0604020202020204" pitchFamily="34" charset="0"/>
                          <a:cs typeface="Arial" panose="020B0604020202020204" pitchFamily="34" charset="0"/>
                        </a:rPr>
                        <a:t> </a:t>
                      </a:r>
                      <a:endParaRPr lang="en-US" altLang="en-US" sz="1200" b="1">
                        <a:solidFill>
                          <a:srgbClr val="FFFFFF"/>
                        </a:solidFill>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0000"/>
                    </a:solid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FFC000"/>
                    </a:solid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FFC000"/>
                    </a:solid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261620">
                <a:tc vMerge="1">
                  <a:txBody>
                    <a:bodyPr/>
                    <a:lstStyle/>
                    <a:p>
                      <a:endParaRPr lang="en-US"/>
                    </a:p>
                  </a:txBody>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B w="12700" cap="flat" cmpd="sng">
                      <a:solidFill>
                        <a:srgbClr val="080000"/>
                      </a:solidFill>
                      <a:prstDash val="solid"/>
                      <a:headEnd type="none" w="med" len="med"/>
                      <a:tailEnd type="none" w="med" len="med"/>
                    </a:lnB>
                  </a:tcPr>
                </a:tc>
                <a:tc gridSpan="25">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r h="261620">
                <a:tc rowSpan="2">
                  <a:txBody>
                    <a:bodyPr/>
                    <a:lstStyle/>
                    <a:p>
                      <a:pPr indent="0">
                        <a:buNone/>
                      </a:pPr>
                      <a:r>
                        <a:rPr lang="en-US" sz="1200" b="1">
                          <a:latin typeface="Arial" panose="020B0604020202020204" pitchFamily="34" charset="0"/>
                          <a:cs typeface="Arial" panose="020B0604020202020204" pitchFamily="34" charset="0"/>
                        </a:rPr>
                        <a:t>Sun</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200" b="1">
                          <a:solidFill>
                            <a:srgbClr val="FFFFFF"/>
                          </a:solidFill>
                          <a:latin typeface="Arial" panose="020B0604020202020204" pitchFamily="34" charset="0"/>
                          <a:cs typeface="Arial" panose="020B0604020202020204" pitchFamily="34" charset="0"/>
                        </a:rPr>
                        <a:t> </a:t>
                      </a:r>
                      <a:endParaRPr lang="en-US" altLang="en-US" sz="1200" b="1">
                        <a:solidFill>
                          <a:srgbClr val="FFFFFF"/>
                        </a:solidFill>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0000"/>
                    </a:solidFill>
                  </a:tcPr>
                </a:tc>
                <a:tc>
                  <a:txBody>
                    <a:bodyPr/>
                    <a:lstStyle/>
                    <a:p>
                      <a:pPr indent="0">
                        <a:buNone/>
                      </a:pPr>
                      <a:r>
                        <a:rPr lang="en-US" sz="1200" b="1">
                          <a:solidFill>
                            <a:srgbClr val="FFFFFF"/>
                          </a:solidFill>
                          <a:latin typeface="Arial" panose="020B0604020202020204" pitchFamily="34" charset="0"/>
                          <a:cs typeface="Arial" panose="020B0604020202020204" pitchFamily="34" charset="0"/>
                        </a:rPr>
                        <a:t> </a:t>
                      </a:r>
                      <a:endParaRPr lang="en-US" altLang="en-US" sz="1200" b="1">
                        <a:solidFill>
                          <a:srgbClr val="FFFFFF"/>
                        </a:solidFill>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0000"/>
                    </a:solidFill>
                  </a:tcPr>
                </a:tc>
                <a:tc>
                  <a:txBody>
                    <a:bodyPr/>
                    <a:lstStyle/>
                    <a:p>
                      <a:pPr indent="0">
                        <a:buNone/>
                      </a:pPr>
                      <a:r>
                        <a:rPr lang="en-US" sz="1200" b="1">
                          <a:solidFill>
                            <a:srgbClr val="FFFFFF"/>
                          </a:solidFill>
                          <a:latin typeface="Arial" panose="020B0604020202020204" pitchFamily="34" charset="0"/>
                          <a:cs typeface="Arial" panose="020B0604020202020204" pitchFamily="34" charset="0"/>
                        </a:rPr>
                        <a:t> </a:t>
                      </a:r>
                      <a:endParaRPr lang="en-US" altLang="en-US" sz="1200" b="1">
                        <a:solidFill>
                          <a:srgbClr val="FFFFFF"/>
                        </a:solidFill>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0000"/>
                    </a:solidFill>
                  </a:tcPr>
                </a:tc>
                <a:tc>
                  <a:txBody>
                    <a:bodyPr/>
                    <a:lstStyle/>
                    <a:p>
                      <a:pPr indent="0">
                        <a:buNone/>
                      </a:pPr>
                      <a:r>
                        <a:rPr lang="en-US" sz="1200" b="1">
                          <a:solidFill>
                            <a:srgbClr val="FFFFFF"/>
                          </a:solidFill>
                          <a:latin typeface="Arial" panose="020B0604020202020204" pitchFamily="34" charset="0"/>
                          <a:cs typeface="Arial" panose="020B0604020202020204" pitchFamily="34" charset="0"/>
                        </a:rPr>
                        <a:t> </a:t>
                      </a:r>
                      <a:endParaRPr lang="en-US" altLang="en-US" sz="1200" b="1">
                        <a:solidFill>
                          <a:srgbClr val="FFFFFF"/>
                        </a:solidFill>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0000"/>
                    </a:solid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FFC000"/>
                    </a:solid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FFC000"/>
                    </a:solidFill>
                  </a:tcPr>
                </a:tc>
                <a:tc>
                  <a:txBody>
                    <a:bodyPr/>
                    <a:lstStyle/>
                    <a:p>
                      <a:pPr indent="0">
                        <a:buNone/>
                      </a:pPr>
                      <a:r>
                        <a:rPr lang="en-US" sz="1200" b="1">
                          <a:solidFill>
                            <a:srgbClr val="FFFFFF"/>
                          </a:solidFill>
                          <a:latin typeface="Arial" panose="020B0604020202020204" pitchFamily="34" charset="0"/>
                          <a:cs typeface="Arial" panose="020B0604020202020204" pitchFamily="34" charset="0"/>
                        </a:rPr>
                        <a:t> </a:t>
                      </a:r>
                      <a:endParaRPr lang="en-US" altLang="en-US" sz="1200" b="1">
                        <a:solidFill>
                          <a:srgbClr val="FFFFFF"/>
                        </a:solidFill>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0000"/>
                    </a:solidFill>
                  </a:tcPr>
                </a:tc>
                <a:tc>
                  <a:txBody>
                    <a:bodyPr/>
                    <a:lstStyle/>
                    <a:p>
                      <a:pPr indent="0">
                        <a:buNone/>
                      </a:pPr>
                      <a:r>
                        <a:rPr lang="en-US" sz="1200" b="1">
                          <a:solidFill>
                            <a:srgbClr val="FFFFFF"/>
                          </a:solidFill>
                          <a:latin typeface="Arial" panose="020B0604020202020204" pitchFamily="34" charset="0"/>
                          <a:cs typeface="Arial" panose="020B0604020202020204" pitchFamily="34" charset="0"/>
                        </a:rPr>
                        <a:t> </a:t>
                      </a:r>
                      <a:endParaRPr lang="en-US" altLang="en-US" sz="1200" b="1">
                        <a:solidFill>
                          <a:srgbClr val="FFFFFF"/>
                        </a:solidFill>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0000"/>
                    </a:solidFill>
                  </a:tcPr>
                </a:tc>
                <a:tc>
                  <a:txBody>
                    <a:bodyPr/>
                    <a:lstStyle/>
                    <a:p>
                      <a:pPr indent="0">
                        <a:buNone/>
                      </a:pPr>
                      <a:r>
                        <a:rPr lang="en-US" sz="1200" b="1">
                          <a:solidFill>
                            <a:srgbClr val="FFFFFF"/>
                          </a:solidFill>
                          <a:latin typeface="Arial" panose="020B0604020202020204" pitchFamily="34" charset="0"/>
                          <a:cs typeface="Arial" panose="020B0604020202020204" pitchFamily="34" charset="0"/>
                        </a:rPr>
                        <a:t> </a:t>
                      </a:r>
                      <a:endParaRPr lang="en-US" altLang="en-US" sz="1200" b="1">
                        <a:solidFill>
                          <a:srgbClr val="FFFFFF"/>
                        </a:solidFill>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0000"/>
                    </a:solidFill>
                  </a:tcPr>
                </a:tc>
                <a:tc>
                  <a:txBody>
                    <a:bodyPr/>
                    <a:lstStyle/>
                    <a:p>
                      <a:pPr indent="0">
                        <a:buNone/>
                      </a:pPr>
                      <a:r>
                        <a:rPr lang="en-US" sz="1200" b="1">
                          <a:solidFill>
                            <a:srgbClr val="FFFFFF"/>
                          </a:solidFill>
                          <a:latin typeface="Arial" panose="020B0604020202020204" pitchFamily="34" charset="0"/>
                          <a:cs typeface="Arial" panose="020B0604020202020204" pitchFamily="34" charset="0"/>
                        </a:rPr>
                        <a:t> </a:t>
                      </a:r>
                      <a:endParaRPr lang="en-US" altLang="en-US" sz="1200" b="1">
                        <a:solidFill>
                          <a:srgbClr val="FFFFFF"/>
                        </a:solidFill>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0000"/>
                    </a:solidFill>
                  </a:tcPr>
                </a:tc>
                <a:tc>
                  <a:txBody>
                    <a:bodyPr/>
                    <a:lstStyle/>
                    <a:p>
                      <a:pPr indent="0">
                        <a:buNone/>
                      </a:pPr>
                      <a:r>
                        <a:rPr lang="en-US" sz="1200" b="1">
                          <a:solidFill>
                            <a:srgbClr val="FFFFFF"/>
                          </a:solidFill>
                          <a:latin typeface="Arial" panose="020B0604020202020204" pitchFamily="34" charset="0"/>
                          <a:cs typeface="Arial" panose="020B0604020202020204" pitchFamily="34" charset="0"/>
                        </a:rPr>
                        <a:t> </a:t>
                      </a:r>
                      <a:endParaRPr lang="en-US" altLang="en-US" sz="1200" b="1">
                        <a:solidFill>
                          <a:srgbClr val="FFFFFF"/>
                        </a:solidFill>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0000"/>
                    </a:solidFill>
                  </a:tcPr>
                </a:tc>
                <a:tc>
                  <a:txBody>
                    <a:bodyPr/>
                    <a:lstStyle/>
                    <a:p>
                      <a:pPr indent="0">
                        <a:buNone/>
                      </a:pPr>
                      <a:r>
                        <a:rPr lang="en-US" sz="1200" b="1">
                          <a:solidFill>
                            <a:srgbClr val="FFFFFF"/>
                          </a:solidFill>
                          <a:latin typeface="Arial" panose="020B0604020202020204" pitchFamily="34" charset="0"/>
                          <a:cs typeface="Arial" panose="020B0604020202020204" pitchFamily="34" charset="0"/>
                        </a:rPr>
                        <a:t> </a:t>
                      </a:r>
                      <a:endParaRPr lang="en-US" altLang="en-US" sz="1200" b="1">
                        <a:solidFill>
                          <a:srgbClr val="FFFFFF"/>
                        </a:solidFill>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0000"/>
                    </a:solid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B050"/>
                    </a:solid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B050"/>
                    </a:solidFill>
                  </a:tcPr>
                </a:tc>
                <a:tc>
                  <a:txBody>
                    <a:bodyPr/>
                    <a:lstStyle/>
                    <a:p>
                      <a:pPr indent="0">
                        <a:buNone/>
                      </a:pPr>
                      <a:r>
                        <a:rPr lang="en-US" sz="1200" b="1">
                          <a:solidFill>
                            <a:srgbClr val="FFFFFF"/>
                          </a:solidFill>
                          <a:latin typeface="Arial" panose="020B0604020202020204" pitchFamily="34" charset="0"/>
                          <a:cs typeface="Arial" panose="020B0604020202020204" pitchFamily="34" charset="0"/>
                        </a:rPr>
                        <a:t> </a:t>
                      </a:r>
                      <a:endParaRPr lang="en-US" altLang="en-US" sz="1200" b="1">
                        <a:solidFill>
                          <a:srgbClr val="FFFFFF"/>
                        </a:solidFill>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0000"/>
                    </a:solidFill>
                  </a:tcPr>
                </a:tc>
                <a:tc>
                  <a:txBody>
                    <a:bodyPr/>
                    <a:lstStyle/>
                    <a:p>
                      <a:pPr indent="0">
                        <a:buNone/>
                      </a:pPr>
                      <a:r>
                        <a:rPr lang="en-US" sz="1200" b="1">
                          <a:solidFill>
                            <a:srgbClr val="FFFFFF"/>
                          </a:solidFill>
                          <a:latin typeface="Arial" panose="020B0604020202020204" pitchFamily="34" charset="0"/>
                          <a:cs typeface="Arial" panose="020B0604020202020204" pitchFamily="34" charset="0"/>
                        </a:rPr>
                        <a:t> </a:t>
                      </a:r>
                      <a:endParaRPr lang="en-US" altLang="en-US" sz="1200" b="1">
                        <a:solidFill>
                          <a:srgbClr val="FFFFFF"/>
                        </a:solidFill>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0000"/>
                    </a:solidFill>
                  </a:tcPr>
                </a:tc>
                <a:tc>
                  <a:txBody>
                    <a:bodyPr/>
                    <a:lstStyle/>
                    <a:p>
                      <a:pPr indent="0">
                        <a:buNone/>
                      </a:pPr>
                      <a:r>
                        <a:rPr lang="en-US" sz="1200" b="1">
                          <a:solidFill>
                            <a:srgbClr val="FFFFFF"/>
                          </a:solidFill>
                          <a:latin typeface="Arial" panose="020B0604020202020204" pitchFamily="34" charset="0"/>
                          <a:cs typeface="Arial" panose="020B0604020202020204" pitchFamily="34" charset="0"/>
                        </a:rPr>
                        <a:t> </a:t>
                      </a:r>
                      <a:endParaRPr lang="en-US" altLang="en-US" sz="1200" b="1">
                        <a:solidFill>
                          <a:srgbClr val="FFFFFF"/>
                        </a:solidFill>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0000"/>
                    </a:solidFill>
                  </a:tcPr>
                </a:tc>
                <a:tc>
                  <a:txBody>
                    <a:bodyPr/>
                    <a:lstStyle/>
                    <a:p>
                      <a:pPr indent="0">
                        <a:buNone/>
                      </a:pPr>
                      <a:r>
                        <a:rPr lang="en-US" sz="1200" b="1">
                          <a:solidFill>
                            <a:srgbClr val="FFFFFF"/>
                          </a:solidFill>
                          <a:latin typeface="Arial" panose="020B0604020202020204" pitchFamily="34" charset="0"/>
                          <a:cs typeface="Arial" panose="020B0604020202020204" pitchFamily="34" charset="0"/>
                        </a:rPr>
                        <a:t> </a:t>
                      </a:r>
                      <a:endParaRPr lang="en-US" altLang="en-US" sz="1200" b="1">
                        <a:solidFill>
                          <a:srgbClr val="FFFFFF"/>
                        </a:solidFill>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0000"/>
                    </a:solid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B050"/>
                    </a:solid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B050"/>
                    </a:solidFill>
                  </a:tcPr>
                </a:tc>
                <a:tc>
                  <a:txBody>
                    <a:bodyPr/>
                    <a:lstStyle/>
                    <a:p>
                      <a:pPr indent="0">
                        <a:buNone/>
                      </a:pPr>
                      <a:r>
                        <a:rPr lang="en-US" sz="1200" b="1">
                          <a:solidFill>
                            <a:srgbClr val="FFFFFF"/>
                          </a:solidFill>
                          <a:latin typeface="Arial" panose="020B0604020202020204" pitchFamily="34" charset="0"/>
                          <a:cs typeface="Arial" panose="020B0604020202020204" pitchFamily="34" charset="0"/>
                        </a:rPr>
                        <a:t> </a:t>
                      </a:r>
                      <a:endParaRPr lang="en-US" altLang="en-US" sz="1200" b="1">
                        <a:solidFill>
                          <a:srgbClr val="FFFFFF"/>
                        </a:solidFill>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0000"/>
                    </a:solid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FFC000"/>
                    </a:solid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FFC000"/>
                    </a:solidFill>
                  </a:tcPr>
                </a:tc>
                <a:tc>
                  <a:txBody>
                    <a:bodyPr/>
                    <a:lstStyle/>
                    <a:p>
                      <a:pPr indent="0">
                        <a:buNone/>
                      </a:pPr>
                      <a:r>
                        <a:rPr lang="en-US" sz="1200" b="1">
                          <a:solidFill>
                            <a:srgbClr val="FFFFFF"/>
                          </a:solidFill>
                          <a:latin typeface="Arial" panose="020B0604020202020204" pitchFamily="34" charset="0"/>
                          <a:cs typeface="Arial" panose="020B0604020202020204" pitchFamily="34" charset="0"/>
                        </a:rPr>
                        <a:t> </a:t>
                      </a:r>
                      <a:endParaRPr lang="en-US" altLang="en-US" sz="1200" b="1">
                        <a:solidFill>
                          <a:srgbClr val="FFFFFF"/>
                        </a:solidFill>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0000"/>
                    </a:solid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262255">
                <a:tc vMerge="1">
                  <a:txBody>
                    <a:bodyPr/>
                    <a:lstStyle/>
                    <a:p>
                      <a:endParaRPr lang="en-US"/>
                    </a:p>
                  </a:txBody>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B w="12700" cap="flat" cmpd="sng">
                      <a:solidFill>
                        <a:srgbClr val="080000"/>
                      </a:solidFill>
                      <a:prstDash val="solid"/>
                      <a:headEnd type="none" w="med" len="med"/>
                      <a:tailEnd type="none" w="med" len="med"/>
                    </a:lnB>
                  </a:tcPr>
                </a:tc>
                <a:tc gridSpan="25">
                  <a:txBody>
                    <a:bodyPr/>
                    <a:lstStyle/>
                    <a:p>
                      <a:pPr indent="0">
                        <a:buNone/>
                      </a:pPr>
                      <a:r>
                        <a:rPr lang="en-US" sz="1200" b="1" dirty="0">
                          <a:latin typeface="Arial" panose="020B0604020202020204" pitchFamily="34" charset="0"/>
                          <a:cs typeface="Arial" panose="020B0604020202020204" pitchFamily="34" charset="0"/>
                        </a:rPr>
                        <a:t>  </a:t>
                      </a:r>
                      <a:endParaRPr lang="en-US" altLang="en-US" sz="1200" b="1" dirty="0">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bl>
          </a:graphicData>
        </a:graphic>
      </p:graphicFrame>
      <p:sp>
        <p:nvSpPr>
          <p:cNvPr id="6" name="Text Box 5"/>
          <p:cNvSpPr txBox="1"/>
          <p:nvPr/>
        </p:nvSpPr>
        <p:spPr>
          <a:xfrm>
            <a:off x="772161" y="5543552"/>
            <a:ext cx="10600691" cy="615553"/>
          </a:xfrm>
          <a:prstGeom prst="rect">
            <a:avLst/>
          </a:prstGeom>
          <a:noFill/>
          <a:ln w="9525">
            <a:noFill/>
          </a:ln>
        </p:spPr>
        <p:txBody>
          <a:bodyPr wrap="square">
            <a:spAutoFit/>
          </a:bodyPr>
          <a:lstStyle/>
          <a:p>
            <a:pPr indent="0"/>
            <a:r>
              <a:rPr lang="en-US" sz="1200" b="1" u="sng" dirty="0">
                <a:latin typeface="Arial" panose="020B0604020202020204" pitchFamily="34" charset="0"/>
                <a:cs typeface="Times New Roman" panose="02020603050405020304" charset="0"/>
              </a:rPr>
              <a:t> </a:t>
            </a:r>
          </a:p>
          <a:p>
            <a:pPr indent="0"/>
            <a:r>
              <a:rPr lang="en-US" sz="1200" b="1" u="sng" dirty="0">
                <a:latin typeface="Arial" panose="020B0604020202020204" pitchFamily="34" charset="0"/>
                <a:cs typeface="Times New Roman" panose="02020603050405020304" charset="0"/>
              </a:rPr>
              <a:t>Key</a:t>
            </a:r>
            <a:r>
              <a:rPr lang="en-US" sz="1200" b="1" dirty="0">
                <a:latin typeface="Arial" panose="020B0604020202020204" pitchFamily="34" charset="0"/>
                <a:cs typeface="Times New Roman" panose="02020603050405020304" charset="0"/>
              </a:rPr>
              <a:t>:</a:t>
            </a:r>
            <a:r>
              <a:rPr lang="en-GB" altLang="en-US" sz="1200" b="1" dirty="0">
                <a:latin typeface="Arial" panose="020B0604020202020204" pitchFamily="34" charset="0"/>
                <a:cs typeface="Times New Roman" panose="02020603050405020304" charset="0"/>
              </a:rPr>
              <a:t>	</a:t>
            </a:r>
            <a:r>
              <a:rPr lang="en-US" sz="1200" b="1" dirty="0">
                <a:latin typeface="Arial" panose="020B0604020202020204" pitchFamily="34" charset="0"/>
                <a:cs typeface="Times New Roman" panose="02020603050405020304" charset="0"/>
              </a:rPr>
              <a:t>High Activity    	Low Activity	   </a:t>
            </a:r>
            <a:r>
              <a:rPr lang="en-US" sz="2200" b="0" dirty="0">
                <a:latin typeface="Times New Roman" panose="02020603050405020304" charset="0"/>
              </a:rPr>
              <a:t>	</a:t>
            </a:r>
            <a:r>
              <a:rPr lang="en-US" sz="1200" b="1" dirty="0">
                <a:latin typeface="Arial" panose="020B0604020202020204" pitchFamily="34" charset="0"/>
                <a:cs typeface="Times New Roman" panose="02020603050405020304" charset="0"/>
              </a:rPr>
              <a:t>Rest	   </a:t>
            </a:r>
            <a:r>
              <a:rPr lang="en-US" sz="2200" b="0" dirty="0">
                <a:latin typeface="Times New Roman" panose="02020603050405020304" charset="0"/>
              </a:rPr>
              <a:t>	</a:t>
            </a:r>
            <a:r>
              <a:rPr lang="en-US" sz="1200" b="1" dirty="0">
                <a:latin typeface="Arial" panose="020B0604020202020204" pitchFamily="34" charset="0"/>
                <a:cs typeface="Times New Roman" panose="02020603050405020304" charset="0"/>
              </a:rPr>
              <a:t>Sleep	  </a:t>
            </a:r>
            <a:r>
              <a:rPr lang="en-US" sz="2000" b="1" dirty="0">
                <a:latin typeface="Arial" panose="020B0604020202020204" pitchFamily="34" charset="0"/>
                <a:cs typeface="Times New Roman" panose="02020603050405020304" charset="0"/>
              </a:rPr>
              <a:t> </a:t>
            </a:r>
            <a:r>
              <a:rPr lang="en-US" b="0" dirty="0" err="1">
                <a:solidFill>
                  <a:srgbClr val="FFFFFF"/>
                </a:solidFill>
                <a:latin typeface="Webdings" panose="05030102010509060703" charset="0"/>
              </a:rPr>
              <a:t>c</a:t>
            </a:r>
            <a:r>
              <a:rPr lang="en-US" sz="1200" b="1" dirty="0" err="1">
                <a:latin typeface="Arial" panose="020B0604020202020204" pitchFamily="34" charset="0"/>
                <a:cs typeface="Times New Roman" panose="02020603050405020304" charset="0"/>
              </a:rPr>
              <a:t>Restless</a:t>
            </a:r>
            <a:r>
              <a:rPr lang="en-US" sz="1200" b="1" dirty="0">
                <a:latin typeface="Arial" panose="020B0604020202020204" pitchFamily="34" charset="0"/>
                <a:cs typeface="Times New Roman" panose="02020603050405020304" charset="0"/>
              </a:rPr>
              <a:t> sleep    </a:t>
            </a:r>
            <a:endParaRPr lang="en-GB" altLang="en-US" dirty="0"/>
          </a:p>
        </p:txBody>
      </p:sp>
      <p:sp>
        <p:nvSpPr>
          <p:cNvPr id="8" name="Rectangles 7"/>
          <p:cNvSpPr/>
          <p:nvPr/>
        </p:nvSpPr>
        <p:spPr>
          <a:xfrm>
            <a:off x="2757807" y="5906770"/>
            <a:ext cx="281940" cy="259080"/>
          </a:xfrm>
          <a:prstGeom prst="rect">
            <a:avLst/>
          </a:prstGeom>
          <a:gradFill rotWithShape="0">
            <a:gsLst>
              <a:gs pos="97000">
                <a:srgbClr val="FF0000"/>
              </a:gs>
              <a:gs pos="100000">
                <a:srgbClr val="760303"/>
              </a:gs>
            </a:gsLst>
            <a:lin ang="5400000" scaled="0"/>
          </a:gradFill>
          <a:ln w="28575" cap="flat" cmpd="sng" algn="ctr">
            <a:solidFill>
              <a:schemeClr val="tx1"/>
            </a:solidFill>
            <a:prstDash val="solid"/>
            <a:round/>
            <a:headEnd type="none" w="med" len="med"/>
            <a:tailEnd type="none" w="med" len="med"/>
          </a:ln>
        </p:spPr>
        <p:txBody>
          <a:bodyPr vert="horz" wrap="none" lIns="91440" tIns="45720" rIns="91440" bIns="45720" numCol="1" anchor="ctr" anchorCtr="0" compatLnSpc="1"/>
          <a:lstStyle/>
          <a:p>
            <a:pPr marL="0" marR="0" indent="0" algn="l" defTabSz="914400" rtl="0" eaLnBrk="1" fontAlgn="base" latinLnBrk="0" hangingPunct="1">
              <a:lnSpc>
                <a:spcPct val="100000"/>
              </a:lnSpc>
              <a:spcBef>
                <a:spcPct val="0"/>
              </a:spcBef>
              <a:spcAft>
                <a:spcPct val="0"/>
              </a:spcAft>
              <a:buClrTx/>
              <a:buSzTx/>
              <a:buFontTx/>
              <a:buNone/>
            </a:pPr>
            <a:endPara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endParaRPr>
          </a:p>
        </p:txBody>
      </p:sp>
      <p:sp>
        <p:nvSpPr>
          <p:cNvPr id="9" name="Rectangles 8"/>
          <p:cNvSpPr/>
          <p:nvPr/>
        </p:nvSpPr>
        <p:spPr>
          <a:xfrm>
            <a:off x="4544062" y="5906770"/>
            <a:ext cx="281940" cy="259080"/>
          </a:xfrm>
          <a:prstGeom prst="rect">
            <a:avLst/>
          </a:prstGeom>
          <a:gradFill rotWithShape="0">
            <a:gsLst>
              <a:gs pos="97000">
                <a:srgbClr val="00B050"/>
              </a:gs>
              <a:gs pos="100000">
                <a:srgbClr val="760303"/>
              </a:gs>
            </a:gsLst>
            <a:lin ang="5400000" scaled="0"/>
          </a:gradFill>
          <a:ln w="28575" cap="flat" cmpd="sng" algn="ctr">
            <a:solidFill>
              <a:schemeClr val="tx1"/>
            </a:solidFill>
            <a:prstDash val="solid"/>
            <a:round/>
            <a:headEnd type="none" w="med" len="med"/>
            <a:tailEnd type="none" w="med" len="med"/>
          </a:ln>
        </p:spPr>
        <p:txBody>
          <a:bodyPr vert="horz" wrap="none" lIns="91440" tIns="45720" rIns="91440" bIns="45720" numCol="1" anchor="ctr" anchorCtr="0" compatLnSpc="1"/>
          <a:lstStyle/>
          <a:p>
            <a:pPr marL="0" marR="0" indent="0" algn="l" defTabSz="914400" rtl="0" eaLnBrk="1" fontAlgn="base" latinLnBrk="0" hangingPunct="1">
              <a:lnSpc>
                <a:spcPct val="100000"/>
              </a:lnSpc>
              <a:spcBef>
                <a:spcPct val="0"/>
              </a:spcBef>
              <a:spcAft>
                <a:spcPct val="0"/>
              </a:spcAft>
              <a:buClrTx/>
              <a:buSzTx/>
              <a:buFontTx/>
              <a:buNone/>
            </a:pPr>
            <a:endPara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endParaRPr>
          </a:p>
        </p:txBody>
      </p:sp>
      <p:sp>
        <p:nvSpPr>
          <p:cNvPr id="10" name="Rectangles 9"/>
          <p:cNvSpPr/>
          <p:nvPr/>
        </p:nvSpPr>
        <p:spPr>
          <a:xfrm>
            <a:off x="5811522" y="5906770"/>
            <a:ext cx="281940" cy="259080"/>
          </a:xfrm>
          <a:prstGeom prst="rect">
            <a:avLst/>
          </a:prstGeom>
          <a:gradFill rotWithShape="0">
            <a:gsLst>
              <a:gs pos="97000">
                <a:schemeClr val="accent1">
                  <a:lumMod val="60000"/>
                  <a:lumOff val="40000"/>
                </a:schemeClr>
              </a:gs>
              <a:gs pos="100000">
                <a:srgbClr val="760303"/>
              </a:gs>
            </a:gsLst>
            <a:lin ang="5400000" scaled="0"/>
          </a:gradFill>
          <a:ln w="28575" cap="flat" cmpd="sng" algn="ctr">
            <a:solidFill>
              <a:schemeClr val="tx1"/>
            </a:solidFill>
            <a:prstDash val="solid"/>
            <a:round/>
            <a:headEnd type="none" w="med" len="med"/>
            <a:tailEnd type="none" w="med" len="med"/>
          </a:ln>
        </p:spPr>
        <p:txBody>
          <a:bodyPr vert="horz" wrap="none" lIns="91440" tIns="45720" rIns="91440" bIns="45720" numCol="1" anchor="ctr" anchorCtr="0" compatLnSpc="1"/>
          <a:lstStyle/>
          <a:p>
            <a:pPr marL="0" marR="0" indent="0" algn="l" defTabSz="914400" rtl="0" eaLnBrk="1" fontAlgn="base" latinLnBrk="0" hangingPunct="1">
              <a:lnSpc>
                <a:spcPct val="100000"/>
              </a:lnSpc>
              <a:spcBef>
                <a:spcPct val="0"/>
              </a:spcBef>
              <a:spcAft>
                <a:spcPct val="0"/>
              </a:spcAft>
              <a:buClrTx/>
              <a:buSzTx/>
              <a:buFontTx/>
              <a:buNone/>
            </a:pPr>
            <a:endPara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endParaRPr>
          </a:p>
        </p:txBody>
      </p:sp>
      <p:sp>
        <p:nvSpPr>
          <p:cNvPr id="11" name="Rectangles 10"/>
          <p:cNvSpPr/>
          <p:nvPr/>
        </p:nvSpPr>
        <p:spPr>
          <a:xfrm>
            <a:off x="7767322" y="5906770"/>
            <a:ext cx="281940" cy="259080"/>
          </a:xfrm>
          <a:prstGeom prst="rect">
            <a:avLst/>
          </a:prstGeom>
          <a:gradFill rotWithShape="0">
            <a:gsLst>
              <a:gs pos="97000">
                <a:schemeClr val="tx1"/>
              </a:gs>
              <a:gs pos="100000">
                <a:srgbClr val="760303"/>
              </a:gs>
            </a:gsLst>
            <a:lin ang="5400000" scaled="0"/>
          </a:gradFill>
          <a:ln w="28575" cap="flat" cmpd="sng" algn="ctr">
            <a:solidFill>
              <a:schemeClr val="tx1"/>
            </a:solidFill>
            <a:prstDash val="solid"/>
            <a:round/>
            <a:headEnd type="none" w="med" len="med"/>
            <a:tailEnd type="none" w="med" len="med"/>
          </a:ln>
        </p:spPr>
        <p:txBody>
          <a:bodyPr vert="horz" wrap="none" lIns="91440" tIns="45720" rIns="91440" bIns="45720" numCol="1" anchor="ctr" anchorCtr="0" compatLnSpc="1"/>
          <a:lstStyle/>
          <a:p>
            <a:pPr marL="0" marR="0" indent="0" algn="l" defTabSz="914400" rtl="0" eaLnBrk="1" fontAlgn="base" latinLnBrk="0" hangingPunct="1">
              <a:lnSpc>
                <a:spcPct val="100000"/>
              </a:lnSpc>
              <a:spcBef>
                <a:spcPct val="0"/>
              </a:spcBef>
              <a:spcAft>
                <a:spcPct val="0"/>
              </a:spcAft>
              <a:buClrTx/>
              <a:buSzTx/>
              <a:buFontTx/>
              <a:buNone/>
            </a:pPr>
            <a:endPara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endParaRPr>
          </a:p>
        </p:txBody>
      </p:sp>
      <p:sp>
        <p:nvSpPr>
          <p:cNvPr id="12" name="Rectangles 11"/>
          <p:cNvSpPr/>
          <p:nvPr/>
        </p:nvSpPr>
        <p:spPr>
          <a:xfrm>
            <a:off x="9745982" y="5906770"/>
            <a:ext cx="281940" cy="259080"/>
          </a:xfrm>
          <a:prstGeom prst="rect">
            <a:avLst/>
          </a:prstGeom>
          <a:gradFill rotWithShape="0">
            <a:gsLst>
              <a:gs pos="97000">
                <a:srgbClr val="FFC000"/>
              </a:gs>
              <a:gs pos="100000">
                <a:srgbClr val="760303"/>
              </a:gs>
            </a:gsLst>
            <a:lin ang="5400000" scaled="0"/>
          </a:gradFill>
          <a:ln w="28575" cap="flat" cmpd="sng" algn="ctr">
            <a:solidFill>
              <a:schemeClr val="tx1"/>
            </a:solidFill>
            <a:prstDash val="solid"/>
            <a:round/>
            <a:headEnd type="none" w="med" len="med"/>
            <a:tailEnd type="none" w="med" len="med"/>
          </a:ln>
        </p:spPr>
        <p:txBody>
          <a:bodyPr vert="horz" wrap="none" lIns="91440" tIns="45720" rIns="91440" bIns="45720" numCol="1" anchor="ctr" anchorCtr="0" compatLnSpc="1"/>
          <a:lstStyle/>
          <a:p>
            <a:pPr marL="0" marR="0" indent="0" algn="l" defTabSz="914400" rtl="0" eaLnBrk="1" fontAlgn="base" latinLnBrk="0" hangingPunct="1">
              <a:lnSpc>
                <a:spcPct val="100000"/>
              </a:lnSpc>
              <a:spcBef>
                <a:spcPct val="0"/>
              </a:spcBef>
              <a:spcAft>
                <a:spcPct val="0"/>
              </a:spcAft>
              <a:buClrTx/>
              <a:buSzTx/>
              <a:buFontTx/>
              <a:buNone/>
            </a:pPr>
            <a:endPara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endParaRPr>
          </a:p>
        </p:txBody>
      </p:sp>
    </p:spTree>
  </p:cSld>
  <p:clrMapOvr>
    <a:masterClrMapping/>
  </p:clrMapOvr>
  <mc:AlternateContent xmlns:mc="http://schemas.openxmlformats.org/markup-compatibility/2006" xmlns:p14="http://schemas.microsoft.com/office/powerpoint/2010/main">
    <mc:Choice Requires="p14">
      <p:transition spd="slow" p14:dur="2000" advTm="47972"/>
    </mc:Choice>
    <mc:Fallback xmlns="">
      <p:transition spd="slow" advTm="47972"/>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0070C0"/>
                </a:solidFill>
              </a:rPr>
              <a:t>Who we are</a:t>
            </a:r>
            <a:endParaRPr lang="en-GB" dirty="0">
              <a:solidFill>
                <a:srgbClr val="0070C0"/>
              </a:solidFill>
            </a:endParaRPr>
          </a:p>
        </p:txBody>
      </p:sp>
      <p:sp>
        <p:nvSpPr>
          <p:cNvPr id="3" name="Content Placeholder 2"/>
          <p:cNvSpPr>
            <a:spLocks noGrp="1"/>
          </p:cNvSpPr>
          <p:nvPr>
            <p:ph idx="1"/>
          </p:nvPr>
        </p:nvSpPr>
        <p:spPr/>
        <p:txBody>
          <a:bodyPr>
            <a:normAutofit lnSpcReduction="10000"/>
          </a:bodyPr>
          <a:lstStyle/>
          <a:p>
            <a:r>
              <a:rPr lang="en-GB" sz="2400" dirty="0" smtClean="0"/>
              <a:t>We are a team of specialist Occupational Therapists who work for the CFS/ME Service. We cover North, Mid, and East Devon and Exeter. </a:t>
            </a:r>
          </a:p>
          <a:p>
            <a:endParaRPr lang="en-GB" sz="2400" dirty="0"/>
          </a:p>
          <a:p>
            <a:r>
              <a:rPr lang="en-GB" sz="2400" dirty="0" smtClean="0"/>
              <a:t>In line with the latest government guidelines we have produced this presentation to support your post COVID recovery. </a:t>
            </a:r>
          </a:p>
          <a:p>
            <a:endParaRPr lang="en-GB" sz="2400" dirty="0"/>
          </a:p>
          <a:p>
            <a:r>
              <a:rPr lang="en-GB" sz="2400" dirty="0" smtClean="0"/>
              <a:t>We have many years experience of fatigue management and are specialists in this field. In this presentation we will share some of the fatigue management strategies we use in clinic to help you in your recovery. </a:t>
            </a:r>
            <a:endParaRPr lang="en-GB" sz="2400" dirty="0"/>
          </a:p>
        </p:txBody>
      </p:sp>
    </p:spTree>
    <p:extLst>
      <p:ext uri="{BB962C8B-B14F-4D97-AF65-F5344CB8AC3E}">
        <p14:creationId xmlns:p14="http://schemas.microsoft.com/office/powerpoint/2010/main" val="264313386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9743" y="71075"/>
            <a:ext cx="7439662" cy="737189"/>
          </a:xfrm>
        </p:spPr>
        <p:txBody>
          <a:bodyPr/>
          <a:lstStyle/>
          <a:p>
            <a:r>
              <a:rPr lang="en-GB" altLang="en-US" dirty="0" smtClean="0">
                <a:solidFill>
                  <a:srgbClr val="0070C0"/>
                </a:solidFill>
              </a:rPr>
              <a:t>Pacing Diary</a:t>
            </a:r>
            <a:endParaRPr lang="en-GB" altLang="en-US" dirty="0">
              <a:solidFill>
                <a:srgbClr val="0070C0"/>
              </a:solidFill>
            </a:endParaRPr>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3155884269"/>
              </p:ext>
            </p:extLst>
          </p:nvPr>
        </p:nvGraphicFramePr>
        <p:xfrm>
          <a:off x="202879" y="814252"/>
          <a:ext cx="11739254" cy="4506286"/>
        </p:xfrm>
        <a:graphic>
          <a:graphicData uri="http://schemas.openxmlformats.org/drawingml/2006/table">
            <a:tbl>
              <a:tblPr firstRow="1" bandRow="1">
                <a:tableStyleId>{5940675A-B579-460E-94D1-54222C63F5DA}</a:tableStyleId>
              </a:tblPr>
              <a:tblGrid>
                <a:gridCol w="787400"/>
                <a:gridCol w="367665"/>
                <a:gridCol w="412751"/>
                <a:gridCol w="410845"/>
                <a:gridCol w="413385"/>
                <a:gridCol w="412115"/>
                <a:gridCol w="411480"/>
                <a:gridCol w="414020"/>
                <a:gridCol w="412751"/>
                <a:gridCol w="412751"/>
                <a:gridCol w="412751"/>
                <a:gridCol w="211455"/>
                <a:gridCol w="214631"/>
                <a:gridCol w="426720"/>
                <a:gridCol w="210820"/>
                <a:gridCol w="212725"/>
                <a:gridCol w="205740"/>
                <a:gridCol w="208280"/>
                <a:gridCol w="205740"/>
                <a:gridCol w="207011"/>
                <a:gridCol w="412751"/>
                <a:gridCol w="205740"/>
                <a:gridCol w="205105"/>
                <a:gridCol w="205740"/>
                <a:gridCol w="208280"/>
                <a:gridCol w="412751"/>
                <a:gridCol w="206375"/>
                <a:gridCol w="205105"/>
                <a:gridCol w="235585"/>
                <a:gridCol w="234315"/>
                <a:gridCol w="355600"/>
                <a:gridCol w="426720"/>
                <a:gridCol w="427991"/>
                <a:gridCol w="1026160"/>
              </a:tblGrid>
              <a:tr h="264160">
                <a:tc rowSpan="2">
                  <a:txBody>
                    <a:bodyPr/>
                    <a:lstStyle/>
                    <a:p>
                      <a:endParaRPr lang="en-GB" dirty="0"/>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gridSpan="15">
                  <a:txBody>
                    <a:bodyPr/>
                    <a:lstStyle/>
                    <a:p>
                      <a:pPr indent="0" algn="ctr">
                        <a:buNone/>
                      </a:pPr>
                      <a:r>
                        <a:rPr lang="en-US" sz="1200" b="1">
                          <a:latin typeface="Arial" panose="020B0604020202020204" pitchFamily="34" charset="0"/>
                          <a:cs typeface="Arial" panose="020B0604020202020204" pitchFamily="34" charset="0"/>
                        </a:rPr>
                        <a:t>Morning (am)</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gridSpan="17">
                  <a:txBody>
                    <a:bodyPr/>
                    <a:lstStyle/>
                    <a:p>
                      <a:pPr indent="0" algn="ctr">
                        <a:buNone/>
                      </a:pPr>
                      <a:r>
                        <a:rPr lang="en-US" sz="1200" b="1">
                          <a:latin typeface="Arial" panose="020B0604020202020204" pitchFamily="34" charset="0"/>
                          <a:cs typeface="Arial" panose="020B0604020202020204" pitchFamily="34" charset="0"/>
                        </a:rPr>
                        <a:t>Afternoon and Evening (pm)</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rowSpan="2">
                  <a:txBody>
                    <a:bodyPr/>
                    <a:lstStyle/>
                    <a:p>
                      <a:pPr indent="0" algn="ctr">
                        <a:buNone/>
                      </a:pPr>
                      <a:r>
                        <a:rPr lang="en-US" sz="1100" b="1">
                          <a:latin typeface="Arial" panose="020B0604020202020204" pitchFamily="34" charset="0"/>
                          <a:cs typeface="Arial" panose="020B0604020202020204" pitchFamily="34" charset="0"/>
                        </a:rPr>
                        <a:t>Day Score1-10</a:t>
                      </a:r>
                      <a:endParaRPr lang="en-US" altLang="en-US" sz="11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330200">
                <a:tc vMerge="1">
                  <a:txBody>
                    <a:bodyPr/>
                    <a:lstStyle/>
                    <a:p>
                      <a:endParaRPr lang="en-US"/>
                    </a:p>
                  </a:txBody>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B w="12700" cap="flat" cmpd="sng">
                      <a:solidFill>
                        <a:srgbClr val="080000"/>
                      </a:solidFill>
                      <a:prstDash val="solid"/>
                      <a:headEnd type="none" w="med" len="med"/>
                      <a:tailEnd type="none" w="med" len="med"/>
                    </a:lnB>
                  </a:tcPr>
                </a:tc>
                <a:tc>
                  <a:txBody>
                    <a:bodyPr/>
                    <a:lstStyle/>
                    <a:p>
                      <a:endParaRPr lang="en-GB" dirty="0"/>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endParaRPr lang="en-GB"/>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endParaRPr lang="en-GB"/>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endParaRPr lang="en-GB" dirty="0"/>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endParaRPr lang="en-GB" dirty="0"/>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endParaRPr lang="en-GB" dirty="0"/>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endParaRPr lang="en-GB" dirty="0"/>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endParaRPr lang="en-GB"/>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endParaRPr lang="en-GB" dirty="0"/>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200" b="1">
                          <a:latin typeface="Arial" panose="020B0604020202020204" pitchFamily="34" charset="0"/>
                          <a:cs typeface="Arial" panose="020B0604020202020204" pitchFamily="34" charset="0"/>
                        </a:rPr>
                        <a:t>9</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gridSpan="2">
                  <a:txBody>
                    <a:bodyPr/>
                    <a:lstStyle/>
                    <a:p>
                      <a:pPr indent="0">
                        <a:buNone/>
                      </a:pPr>
                      <a:r>
                        <a:rPr lang="en-US" sz="1200" b="1">
                          <a:latin typeface="Arial" panose="020B0604020202020204" pitchFamily="34" charset="0"/>
                          <a:cs typeface="Arial" panose="020B0604020202020204" pitchFamily="34" charset="0"/>
                        </a:rPr>
                        <a:t>10</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xBody>
                    <a:bodyPr/>
                    <a:lstStyle/>
                    <a:p>
                      <a:endParaRPr lang="en-US"/>
                    </a:p>
                  </a:txBody>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a:txBody>
                    <a:bodyPr/>
                    <a:lstStyle/>
                    <a:p>
                      <a:pPr indent="0">
                        <a:buNone/>
                      </a:pPr>
                      <a:r>
                        <a:rPr lang="en-US" sz="1200" b="1">
                          <a:latin typeface="Arial" panose="020B0604020202020204" pitchFamily="34" charset="0"/>
                          <a:cs typeface="Arial" panose="020B0604020202020204" pitchFamily="34" charset="0"/>
                        </a:rPr>
                        <a:t>11</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gridSpan="2">
                  <a:txBody>
                    <a:bodyPr/>
                    <a:lstStyle/>
                    <a:p>
                      <a:pPr indent="0">
                        <a:buNone/>
                      </a:pPr>
                      <a:r>
                        <a:rPr lang="en-US" sz="1200" b="1">
                          <a:latin typeface="Arial" panose="020B0604020202020204" pitchFamily="34" charset="0"/>
                          <a:cs typeface="Arial" panose="020B0604020202020204" pitchFamily="34" charset="0"/>
                        </a:rPr>
                        <a:t>12</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xBody>
                    <a:bodyPr/>
                    <a:lstStyle/>
                    <a:p>
                      <a:endParaRPr lang="en-US"/>
                    </a:p>
                  </a:txBody>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gridSpan="2">
                  <a:txBody>
                    <a:bodyPr/>
                    <a:lstStyle/>
                    <a:p>
                      <a:pPr indent="0">
                        <a:buNone/>
                      </a:pPr>
                      <a:r>
                        <a:rPr lang="en-US" sz="1200" b="1">
                          <a:latin typeface="Arial" panose="020B0604020202020204" pitchFamily="34" charset="0"/>
                          <a:cs typeface="Arial" panose="020B0604020202020204" pitchFamily="34" charset="0"/>
                        </a:rPr>
                        <a:t>1</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xBody>
                    <a:bodyPr/>
                    <a:lstStyle/>
                    <a:p>
                      <a:endParaRPr lang="en-US"/>
                    </a:p>
                  </a:txBody>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gridSpan="2">
                  <a:txBody>
                    <a:bodyPr/>
                    <a:lstStyle/>
                    <a:p>
                      <a:pPr indent="0">
                        <a:buNone/>
                      </a:pPr>
                      <a:r>
                        <a:rPr lang="en-US" sz="1200" b="1">
                          <a:latin typeface="Arial" panose="020B0604020202020204" pitchFamily="34" charset="0"/>
                          <a:cs typeface="Arial" panose="020B0604020202020204" pitchFamily="34" charset="0"/>
                        </a:rPr>
                        <a:t>2</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xBody>
                    <a:bodyPr/>
                    <a:lstStyle/>
                    <a:p>
                      <a:endParaRPr lang="en-US"/>
                    </a:p>
                  </a:txBody>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a:txBody>
                    <a:bodyPr/>
                    <a:lstStyle/>
                    <a:p>
                      <a:pPr indent="0">
                        <a:buNone/>
                      </a:pPr>
                      <a:r>
                        <a:rPr lang="en-US" sz="1200" b="1">
                          <a:latin typeface="Arial" panose="020B0604020202020204" pitchFamily="34" charset="0"/>
                          <a:cs typeface="Arial" panose="020B0604020202020204" pitchFamily="34" charset="0"/>
                        </a:rPr>
                        <a:t>3</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gridSpan="2">
                  <a:txBody>
                    <a:bodyPr/>
                    <a:lstStyle/>
                    <a:p>
                      <a:pPr indent="0">
                        <a:buNone/>
                      </a:pPr>
                      <a:r>
                        <a:rPr lang="en-US" sz="1200" b="1">
                          <a:latin typeface="Arial" panose="020B0604020202020204" pitchFamily="34" charset="0"/>
                          <a:cs typeface="Arial" panose="020B0604020202020204" pitchFamily="34" charset="0"/>
                        </a:rPr>
                        <a:t>4</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xBody>
                    <a:bodyPr/>
                    <a:lstStyle/>
                    <a:p>
                      <a:endParaRPr lang="en-US"/>
                    </a:p>
                  </a:txBody>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gridSpan="2">
                  <a:txBody>
                    <a:bodyPr/>
                    <a:lstStyle/>
                    <a:p>
                      <a:pPr indent="0">
                        <a:buNone/>
                      </a:pPr>
                      <a:r>
                        <a:rPr lang="en-US" sz="1200" b="1">
                          <a:latin typeface="Arial" panose="020B0604020202020204" pitchFamily="34" charset="0"/>
                          <a:cs typeface="Arial" panose="020B0604020202020204" pitchFamily="34" charset="0"/>
                        </a:rPr>
                        <a:t>5</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xBody>
                    <a:bodyPr/>
                    <a:lstStyle/>
                    <a:p>
                      <a:endParaRPr lang="en-US"/>
                    </a:p>
                  </a:txBody>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a:txBody>
                    <a:bodyPr/>
                    <a:lstStyle/>
                    <a:p>
                      <a:pPr indent="0">
                        <a:buNone/>
                      </a:pPr>
                      <a:r>
                        <a:rPr lang="en-US" sz="1200" b="1">
                          <a:latin typeface="Arial" panose="020B0604020202020204" pitchFamily="34" charset="0"/>
                          <a:cs typeface="Arial" panose="020B0604020202020204" pitchFamily="34" charset="0"/>
                        </a:rPr>
                        <a:t>6</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gridSpan="2">
                  <a:txBody>
                    <a:bodyPr/>
                    <a:lstStyle/>
                    <a:p>
                      <a:pPr indent="0">
                        <a:buNone/>
                      </a:pPr>
                      <a:r>
                        <a:rPr lang="en-US" sz="1200" b="1">
                          <a:latin typeface="Arial" panose="020B0604020202020204" pitchFamily="34" charset="0"/>
                          <a:cs typeface="Arial" panose="020B0604020202020204" pitchFamily="34" charset="0"/>
                        </a:rPr>
                        <a:t>7</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xBody>
                    <a:bodyPr/>
                    <a:lstStyle/>
                    <a:p>
                      <a:endParaRPr lang="en-US"/>
                    </a:p>
                  </a:txBody>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gridSpan="2">
                  <a:txBody>
                    <a:bodyPr/>
                    <a:lstStyle/>
                    <a:p>
                      <a:pPr indent="0">
                        <a:buNone/>
                      </a:pPr>
                      <a:r>
                        <a:rPr lang="en-US" sz="1200" b="1">
                          <a:latin typeface="Arial" panose="020B0604020202020204" pitchFamily="34" charset="0"/>
                          <a:cs typeface="Arial" panose="020B0604020202020204" pitchFamily="34" charset="0"/>
                        </a:rPr>
                        <a:t>8</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xBody>
                    <a:bodyPr/>
                    <a:lstStyle/>
                    <a:p>
                      <a:endParaRPr lang="en-US"/>
                    </a:p>
                  </a:txBody>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a:txBody>
                    <a:bodyPr/>
                    <a:lstStyle/>
                    <a:p>
                      <a:pPr indent="0">
                        <a:buNone/>
                      </a:pPr>
                      <a:r>
                        <a:rPr lang="en-US" sz="1200" b="1">
                          <a:latin typeface="Arial" panose="020B0604020202020204" pitchFamily="34" charset="0"/>
                          <a:cs typeface="Arial" panose="020B0604020202020204" pitchFamily="34" charset="0"/>
                        </a:rPr>
                        <a:t>9</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200" b="1">
                          <a:latin typeface="Arial" panose="020B0604020202020204" pitchFamily="34" charset="0"/>
                          <a:cs typeface="Arial" panose="020B0604020202020204" pitchFamily="34" charset="0"/>
                        </a:rPr>
                        <a:t>10</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200" b="1">
                          <a:latin typeface="Arial" panose="020B0604020202020204" pitchFamily="34" charset="0"/>
                          <a:cs typeface="Arial" panose="020B0604020202020204" pitchFamily="34" charset="0"/>
                        </a:rPr>
                        <a:t>11</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vMerge="1">
                  <a:txBody>
                    <a:bodyPr/>
                    <a:lstStyle/>
                    <a:p>
                      <a:endParaRPr lang="en-US"/>
                    </a:p>
                  </a:txBody>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B w="12700" cap="flat" cmpd="sng">
                      <a:solidFill>
                        <a:srgbClr val="080000"/>
                      </a:solidFill>
                      <a:prstDash val="solid"/>
                      <a:headEnd type="none" w="med" len="med"/>
                      <a:tailEnd type="none" w="med" len="med"/>
                    </a:lnB>
                  </a:tcPr>
                </a:tc>
              </a:tr>
              <a:tr h="264160">
                <a:tc rowSpan="2">
                  <a:txBody>
                    <a:bodyPr/>
                    <a:lstStyle/>
                    <a:p>
                      <a:pPr indent="0">
                        <a:buNone/>
                      </a:pPr>
                      <a:r>
                        <a:rPr lang="en-US" sz="1200" b="1">
                          <a:latin typeface="Arial" panose="020B0604020202020204" pitchFamily="34" charset="0"/>
                          <a:cs typeface="Arial" panose="020B0604020202020204" pitchFamily="34" charset="0"/>
                        </a:rPr>
                        <a:t>Mon</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200" b="1">
                          <a:solidFill>
                            <a:srgbClr val="FFFFFF"/>
                          </a:solidFill>
                          <a:latin typeface="Arial" panose="020B0604020202020204" pitchFamily="34" charset="0"/>
                          <a:cs typeface="Arial" panose="020B0604020202020204" pitchFamily="34" charset="0"/>
                        </a:rPr>
                        <a:t> </a:t>
                      </a:r>
                      <a:endParaRPr lang="en-US" altLang="en-US" sz="1200" b="1">
                        <a:solidFill>
                          <a:srgbClr val="FFFFFF"/>
                        </a:solidFill>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0000"/>
                    </a:solidFill>
                  </a:tcPr>
                </a:tc>
                <a:tc>
                  <a:txBody>
                    <a:bodyPr/>
                    <a:lstStyle/>
                    <a:p>
                      <a:pPr indent="0">
                        <a:buNone/>
                      </a:pPr>
                      <a:r>
                        <a:rPr lang="en-US" sz="1200" b="1">
                          <a:solidFill>
                            <a:srgbClr val="FFFFFF"/>
                          </a:solidFill>
                          <a:latin typeface="Arial" panose="020B0604020202020204" pitchFamily="34" charset="0"/>
                          <a:cs typeface="Arial" panose="020B0604020202020204" pitchFamily="34" charset="0"/>
                        </a:rPr>
                        <a:t> </a:t>
                      </a:r>
                      <a:endParaRPr lang="en-US" altLang="en-US" sz="1200" b="1">
                        <a:solidFill>
                          <a:srgbClr val="FFFFFF"/>
                        </a:solidFill>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0000"/>
                    </a:solidFill>
                  </a:tcPr>
                </a:tc>
                <a:tc>
                  <a:txBody>
                    <a:bodyPr/>
                    <a:lstStyle/>
                    <a:p>
                      <a:pPr indent="0">
                        <a:buNone/>
                      </a:pPr>
                      <a:r>
                        <a:rPr lang="en-US" sz="1200" b="1">
                          <a:solidFill>
                            <a:srgbClr val="FFFFFF"/>
                          </a:solidFill>
                          <a:latin typeface="Arial" panose="020B0604020202020204" pitchFamily="34" charset="0"/>
                          <a:cs typeface="Arial" panose="020B0604020202020204" pitchFamily="34" charset="0"/>
                        </a:rPr>
                        <a:t> </a:t>
                      </a:r>
                      <a:endParaRPr lang="en-US" altLang="en-US" sz="1200" b="1">
                        <a:solidFill>
                          <a:srgbClr val="FFFFFF"/>
                        </a:solidFill>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0000"/>
                    </a:solidFill>
                  </a:tcPr>
                </a:tc>
                <a:tc>
                  <a:txBody>
                    <a:bodyPr/>
                    <a:lstStyle/>
                    <a:p>
                      <a:pPr indent="0">
                        <a:buNone/>
                      </a:pPr>
                      <a:r>
                        <a:rPr lang="en-US" sz="1200" b="1">
                          <a:solidFill>
                            <a:srgbClr val="FFFFFF"/>
                          </a:solidFill>
                          <a:latin typeface="Arial" panose="020B0604020202020204" pitchFamily="34" charset="0"/>
                          <a:cs typeface="Arial" panose="020B0604020202020204" pitchFamily="34" charset="0"/>
                        </a:rPr>
                        <a:t> </a:t>
                      </a:r>
                      <a:endParaRPr lang="en-US" altLang="en-US" sz="1200" b="1">
                        <a:solidFill>
                          <a:srgbClr val="FFFFFF"/>
                        </a:solidFill>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0000"/>
                    </a:solidFill>
                  </a:tcPr>
                </a:tc>
                <a:tc>
                  <a:txBody>
                    <a:bodyPr/>
                    <a:lstStyle/>
                    <a:p>
                      <a:pPr indent="0">
                        <a:buNone/>
                      </a:pPr>
                      <a:r>
                        <a:rPr lang="en-US" sz="1200" b="1">
                          <a:solidFill>
                            <a:srgbClr val="FFFFFF"/>
                          </a:solidFill>
                          <a:latin typeface="Arial" panose="020B0604020202020204" pitchFamily="34" charset="0"/>
                          <a:cs typeface="Arial" panose="020B0604020202020204" pitchFamily="34" charset="0"/>
                        </a:rPr>
                        <a:t> </a:t>
                      </a:r>
                      <a:endParaRPr lang="en-US" altLang="en-US" sz="1200" b="1">
                        <a:solidFill>
                          <a:srgbClr val="FFFFFF"/>
                        </a:solidFill>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0000"/>
                    </a:solidFill>
                  </a:tcPr>
                </a:tc>
                <a:tc>
                  <a:txBody>
                    <a:bodyPr/>
                    <a:lstStyle/>
                    <a:p>
                      <a:pPr indent="0">
                        <a:buNone/>
                      </a:pPr>
                      <a:r>
                        <a:rPr lang="en-US" sz="1200" b="1">
                          <a:solidFill>
                            <a:srgbClr val="FFFFFF"/>
                          </a:solidFill>
                          <a:latin typeface="Arial" panose="020B0604020202020204" pitchFamily="34" charset="0"/>
                          <a:cs typeface="Arial" panose="020B0604020202020204" pitchFamily="34" charset="0"/>
                        </a:rPr>
                        <a:t> </a:t>
                      </a:r>
                      <a:endParaRPr lang="en-US" altLang="en-US" sz="1200" b="1">
                        <a:solidFill>
                          <a:srgbClr val="FFFFFF"/>
                        </a:solidFill>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0000"/>
                    </a:solidFill>
                  </a:tcPr>
                </a:tc>
                <a:tc>
                  <a:txBody>
                    <a:bodyPr/>
                    <a:lstStyle/>
                    <a:p>
                      <a:pPr indent="0">
                        <a:buNone/>
                      </a:pPr>
                      <a:r>
                        <a:rPr lang="en-US" sz="1200" b="1">
                          <a:solidFill>
                            <a:srgbClr val="FFFFFF"/>
                          </a:solidFill>
                          <a:latin typeface="Arial" panose="020B0604020202020204" pitchFamily="34" charset="0"/>
                          <a:cs typeface="Arial" panose="020B0604020202020204" pitchFamily="34" charset="0"/>
                        </a:rPr>
                        <a:t> </a:t>
                      </a:r>
                      <a:endParaRPr lang="en-US" altLang="en-US" sz="1200" b="1">
                        <a:solidFill>
                          <a:srgbClr val="FFFFFF"/>
                        </a:solidFill>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0000"/>
                    </a:solidFill>
                  </a:tcPr>
                </a:tc>
                <a:tc>
                  <a:txBody>
                    <a:bodyPr/>
                    <a:lstStyle/>
                    <a:p>
                      <a:pPr indent="0">
                        <a:buNone/>
                      </a:pPr>
                      <a:r>
                        <a:rPr lang="en-US" sz="1200" b="1">
                          <a:solidFill>
                            <a:srgbClr val="FFFFFF"/>
                          </a:solidFill>
                          <a:latin typeface="Arial" panose="020B0604020202020204" pitchFamily="34" charset="0"/>
                          <a:cs typeface="Arial" panose="020B0604020202020204" pitchFamily="34" charset="0"/>
                        </a:rPr>
                        <a:t> </a:t>
                      </a:r>
                      <a:endParaRPr lang="en-US" altLang="en-US" sz="1200" b="1">
                        <a:solidFill>
                          <a:srgbClr val="FFFFFF"/>
                        </a:solidFill>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0000"/>
                    </a:solid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FF0000"/>
                    </a:solid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B050"/>
                    </a:solid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B0F0"/>
                    </a:solid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B050"/>
                    </a:solid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B050"/>
                    </a:solidFill>
                  </a:tcPr>
                </a:tc>
                <a:tc gridSpan="2">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FF0000"/>
                    </a:solidFill>
                  </a:tcPr>
                </a:tc>
                <a:tc hMerge="1">
                  <a:txBody>
                    <a:bodyPr/>
                    <a:lstStyle/>
                    <a:p>
                      <a:endParaRPr lang="en-US"/>
                    </a:p>
                  </a:txBody>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B0F0"/>
                    </a:solid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FF0000"/>
                    </a:solidFill>
                  </a:tcPr>
                </a:tc>
                <a:tc gridSpan="2">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FF0000"/>
                    </a:solidFill>
                  </a:tcPr>
                </a:tc>
                <a:tc hMerge="1">
                  <a:txBody>
                    <a:bodyPr/>
                    <a:lstStyle/>
                    <a:p>
                      <a:endParaRPr lang="en-US"/>
                    </a:p>
                  </a:txBody>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B050"/>
                    </a:solid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B050"/>
                    </a:solid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B0F0"/>
                    </a:solidFill>
                  </a:tcPr>
                </a:tc>
                <a:tc gridSpan="2">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B050"/>
                    </a:solidFill>
                  </a:tcPr>
                </a:tc>
                <a:tc hMerge="1">
                  <a:txBody>
                    <a:bodyPr/>
                    <a:lstStyle/>
                    <a:p>
                      <a:endParaRPr lang="en-US"/>
                    </a:p>
                  </a:txBody>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FF0000"/>
                    </a:solid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B0F0"/>
                    </a:solid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B050"/>
                    </a:solidFill>
                  </a:tcPr>
                </a:tc>
                <a:tc gridSpan="2">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B050"/>
                    </a:solidFill>
                  </a:tcPr>
                </a:tc>
                <a:tc hMerge="1">
                  <a:txBody>
                    <a:bodyPr/>
                    <a:lstStyle/>
                    <a:p>
                      <a:endParaRPr lang="en-US"/>
                    </a:p>
                  </a:txBody>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B050"/>
                    </a:solidFill>
                  </a:tcPr>
                </a:tc>
                <a:tc>
                  <a:txBody>
                    <a:bodyPr/>
                    <a:lstStyle/>
                    <a:p>
                      <a:pPr indent="0">
                        <a:buNone/>
                      </a:pPr>
                      <a:r>
                        <a:rPr lang="en-US" sz="1200" b="1">
                          <a:solidFill>
                            <a:srgbClr val="FFFFFF"/>
                          </a:solidFill>
                          <a:latin typeface="Arial" panose="020B0604020202020204" pitchFamily="34" charset="0"/>
                          <a:cs typeface="Arial" panose="020B0604020202020204" pitchFamily="34" charset="0"/>
                        </a:rPr>
                        <a:t> </a:t>
                      </a:r>
                      <a:endParaRPr lang="en-US" altLang="en-US" sz="1200" b="1">
                        <a:solidFill>
                          <a:srgbClr val="FFFFFF"/>
                        </a:solidFill>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0000"/>
                    </a:solidFill>
                  </a:tcPr>
                </a:tc>
                <a:tc>
                  <a:txBody>
                    <a:bodyPr/>
                    <a:lstStyle/>
                    <a:p>
                      <a:pPr indent="0">
                        <a:buNone/>
                      </a:pPr>
                      <a:r>
                        <a:rPr lang="en-US" sz="1200" b="1">
                          <a:solidFill>
                            <a:srgbClr val="FFFFFF"/>
                          </a:solidFill>
                          <a:latin typeface="Arial" panose="020B0604020202020204" pitchFamily="34" charset="0"/>
                          <a:cs typeface="Arial" panose="020B0604020202020204" pitchFamily="34" charset="0"/>
                        </a:rPr>
                        <a:t> </a:t>
                      </a:r>
                      <a:endParaRPr lang="en-US" altLang="en-US" sz="1200" b="1">
                        <a:solidFill>
                          <a:srgbClr val="FFFFFF"/>
                        </a:solidFill>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0000"/>
                    </a:solid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357196">
                <a:tc vMerge="1">
                  <a:txBody>
                    <a:bodyPr/>
                    <a:lstStyle/>
                    <a:p>
                      <a:endParaRPr lang="en-US"/>
                    </a:p>
                  </a:txBody>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B w="12700" cap="flat" cmpd="sng">
                      <a:solidFill>
                        <a:srgbClr val="080000"/>
                      </a:solidFill>
                      <a:prstDash val="solid"/>
                      <a:headEnd type="none" w="med" len="med"/>
                      <a:tailEnd type="none" w="med" len="med"/>
                    </a:lnB>
                  </a:tcPr>
                </a:tc>
                <a:tc gridSpan="33">
                  <a:txBody>
                    <a:bodyPr/>
                    <a:lstStyle/>
                    <a:p>
                      <a:pPr indent="0">
                        <a:buNone/>
                      </a:pPr>
                      <a:r>
                        <a:rPr lang="en-US" sz="1200" b="1" dirty="0">
                          <a:latin typeface="Arial" panose="020B0604020202020204" pitchFamily="34" charset="0"/>
                          <a:cs typeface="Arial" panose="020B0604020202020204" pitchFamily="34" charset="0"/>
                        </a:rPr>
                        <a:t>  </a:t>
                      </a:r>
                      <a:endParaRPr lang="en-US" altLang="en-US" sz="1200" b="1" dirty="0">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r h="264160">
                <a:tc rowSpan="2">
                  <a:txBody>
                    <a:bodyPr/>
                    <a:lstStyle/>
                    <a:p>
                      <a:pPr indent="0">
                        <a:buNone/>
                      </a:pPr>
                      <a:r>
                        <a:rPr lang="en-US" sz="1200" b="1">
                          <a:latin typeface="Arial" panose="020B0604020202020204" pitchFamily="34" charset="0"/>
                          <a:cs typeface="Arial" panose="020B0604020202020204" pitchFamily="34" charset="0"/>
                        </a:rPr>
                        <a:t>Tues</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200" b="1">
                          <a:solidFill>
                            <a:srgbClr val="FFFFFF"/>
                          </a:solidFill>
                          <a:latin typeface="Arial" panose="020B0604020202020204" pitchFamily="34" charset="0"/>
                          <a:cs typeface="Arial" panose="020B0604020202020204" pitchFamily="34" charset="0"/>
                        </a:rPr>
                        <a:t> </a:t>
                      </a:r>
                      <a:endParaRPr lang="en-US" altLang="en-US" sz="1200" b="1">
                        <a:solidFill>
                          <a:srgbClr val="FFFFFF"/>
                        </a:solidFill>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0000"/>
                    </a:solidFill>
                  </a:tcPr>
                </a:tc>
                <a:tc>
                  <a:txBody>
                    <a:bodyPr/>
                    <a:lstStyle/>
                    <a:p>
                      <a:pPr indent="0">
                        <a:buNone/>
                      </a:pPr>
                      <a:r>
                        <a:rPr lang="en-US" sz="1200" b="1">
                          <a:solidFill>
                            <a:srgbClr val="FFFFFF"/>
                          </a:solidFill>
                          <a:latin typeface="Arial" panose="020B0604020202020204" pitchFamily="34" charset="0"/>
                          <a:cs typeface="Arial" panose="020B0604020202020204" pitchFamily="34" charset="0"/>
                        </a:rPr>
                        <a:t> </a:t>
                      </a:r>
                      <a:endParaRPr lang="en-US" altLang="en-US" sz="1200" b="1">
                        <a:solidFill>
                          <a:srgbClr val="FFFFFF"/>
                        </a:solidFill>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0000"/>
                    </a:solidFill>
                  </a:tcPr>
                </a:tc>
                <a:tc>
                  <a:txBody>
                    <a:bodyPr/>
                    <a:lstStyle/>
                    <a:p>
                      <a:pPr indent="0">
                        <a:buNone/>
                      </a:pPr>
                      <a:r>
                        <a:rPr lang="en-US" sz="1200" b="1">
                          <a:solidFill>
                            <a:srgbClr val="FFFFFF"/>
                          </a:solidFill>
                          <a:latin typeface="Arial" panose="020B0604020202020204" pitchFamily="34" charset="0"/>
                          <a:cs typeface="Arial" panose="020B0604020202020204" pitchFamily="34" charset="0"/>
                        </a:rPr>
                        <a:t> </a:t>
                      </a:r>
                      <a:endParaRPr lang="en-US" altLang="en-US" sz="1200" b="1">
                        <a:solidFill>
                          <a:srgbClr val="FFFFFF"/>
                        </a:solidFill>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0000"/>
                    </a:solidFill>
                  </a:tcPr>
                </a:tc>
                <a:tc>
                  <a:txBody>
                    <a:bodyPr/>
                    <a:lstStyle/>
                    <a:p>
                      <a:pPr indent="0">
                        <a:buNone/>
                      </a:pPr>
                      <a:r>
                        <a:rPr lang="en-US" sz="1200" b="1">
                          <a:solidFill>
                            <a:srgbClr val="FFFFFF"/>
                          </a:solidFill>
                          <a:latin typeface="Arial" panose="020B0604020202020204" pitchFamily="34" charset="0"/>
                          <a:cs typeface="Arial" panose="020B0604020202020204" pitchFamily="34" charset="0"/>
                        </a:rPr>
                        <a:t> </a:t>
                      </a:r>
                      <a:endParaRPr lang="en-US" altLang="en-US" sz="1200" b="1">
                        <a:solidFill>
                          <a:srgbClr val="FFFFFF"/>
                        </a:solidFill>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0000"/>
                    </a:solidFill>
                  </a:tcPr>
                </a:tc>
                <a:tc>
                  <a:txBody>
                    <a:bodyPr/>
                    <a:lstStyle/>
                    <a:p>
                      <a:pPr indent="0">
                        <a:buNone/>
                      </a:pPr>
                      <a:r>
                        <a:rPr lang="en-US" sz="1200" b="1">
                          <a:solidFill>
                            <a:srgbClr val="FFFFFF"/>
                          </a:solidFill>
                          <a:latin typeface="Arial" panose="020B0604020202020204" pitchFamily="34" charset="0"/>
                          <a:cs typeface="Arial" panose="020B0604020202020204" pitchFamily="34" charset="0"/>
                        </a:rPr>
                        <a:t> </a:t>
                      </a:r>
                      <a:endParaRPr lang="en-US" altLang="en-US" sz="1200" b="1">
                        <a:solidFill>
                          <a:srgbClr val="FFFFFF"/>
                        </a:solidFill>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0000"/>
                    </a:solidFill>
                  </a:tcPr>
                </a:tc>
                <a:tc>
                  <a:txBody>
                    <a:bodyPr/>
                    <a:lstStyle/>
                    <a:p>
                      <a:pPr indent="0">
                        <a:buNone/>
                      </a:pPr>
                      <a:r>
                        <a:rPr lang="en-US" sz="1200" b="1">
                          <a:solidFill>
                            <a:srgbClr val="FFFFFF"/>
                          </a:solidFill>
                          <a:latin typeface="Arial" panose="020B0604020202020204" pitchFamily="34" charset="0"/>
                          <a:cs typeface="Arial" panose="020B0604020202020204" pitchFamily="34" charset="0"/>
                        </a:rPr>
                        <a:t> </a:t>
                      </a:r>
                      <a:endParaRPr lang="en-US" altLang="en-US" sz="1200" b="1">
                        <a:solidFill>
                          <a:srgbClr val="FFFFFF"/>
                        </a:solidFill>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0000"/>
                    </a:solidFill>
                  </a:tcPr>
                </a:tc>
                <a:tc>
                  <a:txBody>
                    <a:bodyPr/>
                    <a:lstStyle/>
                    <a:p>
                      <a:pPr indent="0">
                        <a:buNone/>
                      </a:pPr>
                      <a:r>
                        <a:rPr lang="en-US" sz="1200" b="1">
                          <a:solidFill>
                            <a:srgbClr val="FFFFFF"/>
                          </a:solidFill>
                          <a:latin typeface="Arial" panose="020B0604020202020204" pitchFamily="34" charset="0"/>
                          <a:cs typeface="Arial" panose="020B0604020202020204" pitchFamily="34" charset="0"/>
                        </a:rPr>
                        <a:t> </a:t>
                      </a:r>
                      <a:endParaRPr lang="en-US" altLang="en-US" sz="1200" b="1">
                        <a:solidFill>
                          <a:srgbClr val="FFFFFF"/>
                        </a:solidFill>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0000"/>
                    </a:solidFill>
                  </a:tcPr>
                </a:tc>
                <a:tc>
                  <a:txBody>
                    <a:bodyPr/>
                    <a:lstStyle/>
                    <a:p>
                      <a:pPr indent="0">
                        <a:buNone/>
                      </a:pPr>
                      <a:r>
                        <a:rPr lang="en-US" sz="1200" b="1">
                          <a:solidFill>
                            <a:srgbClr val="FFFFFF"/>
                          </a:solidFill>
                          <a:latin typeface="Arial" panose="020B0604020202020204" pitchFamily="34" charset="0"/>
                          <a:cs typeface="Arial" panose="020B0604020202020204" pitchFamily="34" charset="0"/>
                        </a:rPr>
                        <a:t> </a:t>
                      </a:r>
                      <a:endParaRPr lang="en-US" altLang="en-US" sz="1200" b="1">
                        <a:solidFill>
                          <a:srgbClr val="FFFFFF"/>
                        </a:solidFill>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0000"/>
                    </a:solid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FF0000"/>
                    </a:solid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B050"/>
                    </a:solid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B0F0"/>
                    </a:solid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B050"/>
                    </a:solid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B050"/>
                    </a:solidFill>
                  </a:tcPr>
                </a:tc>
                <a:tc gridSpan="2">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FF0000"/>
                    </a:solidFill>
                  </a:tcPr>
                </a:tc>
                <a:tc hMerge="1">
                  <a:txBody>
                    <a:bodyPr/>
                    <a:lstStyle/>
                    <a:p>
                      <a:endParaRPr lang="en-US"/>
                    </a:p>
                  </a:txBody>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B0F0"/>
                    </a:solid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FF0000"/>
                    </a:solidFill>
                  </a:tcPr>
                </a:tc>
                <a:tc gridSpan="2">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FF0000"/>
                    </a:solidFill>
                  </a:tcPr>
                </a:tc>
                <a:tc hMerge="1">
                  <a:txBody>
                    <a:bodyPr/>
                    <a:lstStyle/>
                    <a:p>
                      <a:endParaRPr lang="en-US"/>
                    </a:p>
                  </a:txBody>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B050"/>
                    </a:solid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B050"/>
                    </a:solid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B0F0"/>
                    </a:solidFill>
                  </a:tcPr>
                </a:tc>
                <a:tc gridSpan="2">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B050"/>
                    </a:solidFill>
                  </a:tcPr>
                </a:tc>
                <a:tc hMerge="1">
                  <a:txBody>
                    <a:bodyPr/>
                    <a:lstStyle/>
                    <a:p>
                      <a:endParaRPr lang="en-US"/>
                    </a:p>
                  </a:txBody>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FF0000"/>
                    </a:solid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B0F0"/>
                    </a:solid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B050"/>
                    </a:solidFill>
                  </a:tcPr>
                </a:tc>
                <a:tc gridSpan="2">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B050"/>
                    </a:solidFill>
                  </a:tcPr>
                </a:tc>
                <a:tc hMerge="1">
                  <a:txBody>
                    <a:bodyPr/>
                    <a:lstStyle/>
                    <a:p>
                      <a:endParaRPr lang="en-US"/>
                    </a:p>
                  </a:txBody>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B050"/>
                    </a:solidFill>
                  </a:tcPr>
                </a:tc>
                <a:tc>
                  <a:txBody>
                    <a:bodyPr/>
                    <a:lstStyle/>
                    <a:p>
                      <a:pPr indent="0">
                        <a:buNone/>
                      </a:pPr>
                      <a:r>
                        <a:rPr lang="en-US" sz="1200" b="1">
                          <a:solidFill>
                            <a:srgbClr val="FFFFFF"/>
                          </a:solidFill>
                          <a:latin typeface="Arial" panose="020B0604020202020204" pitchFamily="34" charset="0"/>
                          <a:cs typeface="Arial" panose="020B0604020202020204" pitchFamily="34" charset="0"/>
                        </a:rPr>
                        <a:t> </a:t>
                      </a:r>
                      <a:endParaRPr lang="en-US" altLang="en-US" sz="1200" b="1">
                        <a:solidFill>
                          <a:srgbClr val="FFFFFF"/>
                        </a:solidFill>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0000"/>
                    </a:solidFill>
                  </a:tcPr>
                </a:tc>
                <a:tc>
                  <a:txBody>
                    <a:bodyPr/>
                    <a:lstStyle/>
                    <a:p>
                      <a:pPr indent="0">
                        <a:buNone/>
                      </a:pPr>
                      <a:r>
                        <a:rPr lang="en-US" sz="1200" b="1">
                          <a:solidFill>
                            <a:srgbClr val="FFFFFF"/>
                          </a:solidFill>
                          <a:latin typeface="Arial" panose="020B0604020202020204" pitchFamily="34" charset="0"/>
                          <a:cs typeface="Arial" panose="020B0604020202020204" pitchFamily="34" charset="0"/>
                        </a:rPr>
                        <a:t> </a:t>
                      </a:r>
                      <a:endParaRPr lang="en-US" altLang="en-US" sz="1200" b="1">
                        <a:solidFill>
                          <a:srgbClr val="FFFFFF"/>
                        </a:solidFill>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0000"/>
                    </a:solid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264160">
                <a:tc vMerge="1">
                  <a:txBody>
                    <a:bodyPr/>
                    <a:lstStyle/>
                    <a:p>
                      <a:endParaRPr lang="en-US"/>
                    </a:p>
                  </a:txBody>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B w="12700" cap="flat" cmpd="sng">
                      <a:solidFill>
                        <a:srgbClr val="080000"/>
                      </a:solidFill>
                      <a:prstDash val="solid"/>
                      <a:headEnd type="none" w="med" len="med"/>
                      <a:tailEnd type="none" w="med" len="med"/>
                    </a:lnB>
                  </a:tcPr>
                </a:tc>
                <a:tc gridSpan="33">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r h="264160">
                <a:tc rowSpan="2">
                  <a:txBody>
                    <a:bodyPr/>
                    <a:lstStyle/>
                    <a:p>
                      <a:pPr indent="0">
                        <a:buNone/>
                      </a:pPr>
                      <a:r>
                        <a:rPr lang="en-US" sz="1200" b="1">
                          <a:latin typeface="Arial" panose="020B0604020202020204" pitchFamily="34" charset="0"/>
                          <a:cs typeface="Arial" panose="020B0604020202020204" pitchFamily="34" charset="0"/>
                        </a:rPr>
                        <a:t>Wed</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200" b="1">
                          <a:solidFill>
                            <a:srgbClr val="FFFFFF"/>
                          </a:solidFill>
                          <a:latin typeface="Arial" panose="020B0604020202020204" pitchFamily="34" charset="0"/>
                          <a:cs typeface="Arial" panose="020B0604020202020204" pitchFamily="34" charset="0"/>
                        </a:rPr>
                        <a:t> </a:t>
                      </a:r>
                      <a:endParaRPr lang="en-US" altLang="en-US" sz="1200" b="1">
                        <a:solidFill>
                          <a:srgbClr val="FFFFFF"/>
                        </a:solidFill>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0000"/>
                    </a:solidFill>
                  </a:tcPr>
                </a:tc>
                <a:tc>
                  <a:txBody>
                    <a:bodyPr/>
                    <a:lstStyle/>
                    <a:p>
                      <a:pPr indent="0">
                        <a:buNone/>
                      </a:pPr>
                      <a:r>
                        <a:rPr lang="en-US" sz="1200" b="1">
                          <a:solidFill>
                            <a:srgbClr val="FFFFFF"/>
                          </a:solidFill>
                          <a:latin typeface="Arial" panose="020B0604020202020204" pitchFamily="34" charset="0"/>
                          <a:cs typeface="Arial" panose="020B0604020202020204" pitchFamily="34" charset="0"/>
                        </a:rPr>
                        <a:t> </a:t>
                      </a:r>
                      <a:endParaRPr lang="en-US" altLang="en-US" sz="1200" b="1">
                        <a:solidFill>
                          <a:srgbClr val="FFFFFF"/>
                        </a:solidFill>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0000"/>
                    </a:solidFill>
                  </a:tcPr>
                </a:tc>
                <a:tc>
                  <a:txBody>
                    <a:bodyPr/>
                    <a:lstStyle/>
                    <a:p>
                      <a:pPr indent="0">
                        <a:buNone/>
                      </a:pPr>
                      <a:r>
                        <a:rPr lang="en-US" sz="1200" b="1">
                          <a:solidFill>
                            <a:srgbClr val="FFFFFF"/>
                          </a:solidFill>
                          <a:latin typeface="Arial" panose="020B0604020202020204" pitchFamily="34" charset="0"/>
                          <a:cs typeface="Arial" panose="020B0604020202020204" pitchFamily="34" charset="0"/>
                        </a:rPr>
                        <a:t> </a:t>
                      </a:r>
                      <a:endParaRPr lang="en-US" altLang="en-US" sz="1200" b="1">
                        <a:solidFill>
                          <a:srgbClr val="FFFFFF"/>
                        </a:solidFill>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0000"/>
                    </a:solidFill>
                  </a:tcPr>
                </a:tc>
                <a:tc>
                  <a:txBody>
                    <a:bodyPr/>
                    <a:lstStyle/>
                    <a:p>
                      <a:pPr indent="0">
                        <a:buNone/>
                      </a:pPr>
                      <a:r>
                        <a:rPr lang="en-US" sz="1200" b="1">
                          <a:solidFill>
                            <a:srgbClr val="FFFFFF"/>
                          </a:solidFill>
                          <a:latin typeface="Arial" panose="020B0604020202020204" pitchFamily="34" charset="0"/>
                          <a:cs typeface="Arial" panose="020B0604020202020204" pitchFamily="34" charset="0"/>
                        </a:rPr>
                        <a:t> </a:t>
                      </a:r>
                      <a:endParaRPr lang="en-US" altLang="en-US" sz="1200" b="1">
                        <a:solidFill>
                          <a:srgbClr val="FFFFFF"/>
                        </a:solidFill>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0000"/>
                    </a:solidFill>
                  </a:tcPr>
                </a:tc>
                <a:tc>
                  <a:txBody>
                    <a:bodyPr/>
                    <a:lstStyle/>
                    <a:p>
                      <a:pPr indent="0">
                        <a:buNone/>
                      </a:pPr>
                      <a:r>
                        <a:rPr lang="en-US" sz="1200" b="1">
                          <a:solidFill>
                            <a:srgbClr val="FFFFFF"/>
                          </a:solidFill>
                          <a:latin typeface="Arial" panose="020B0604020202020204" pitchFamily="34" charset="0"/>
                          <a:cs typeface="Arial" panose="020B0604020202020204" pitchFamily="34" charset="0"/>
                        </a:rPr>
                        <a:t> </a:t>
                      </a:r>
                      <a:endParaRPr lang="en-US" altLang="en-US" sz="1200" b="1">
                        <a:solidFill>
                          <a:srgbClr val="FFFFFF"/>
                        </a:solidFill>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0000"/>
                    </a:solidFill>
                  </a:tcPr>
                </a:tc>
                <a:tc>
                  <a:txBody>
                    <a:bodyPr/>
                    <a:lstStyle/>
                    <a:p>
                      <a:pPr indent="0">
                        <a:buNone/>
                      </a:pPr>
                      <a:r>
                        <a:rPr lang="en-US" sz="1200" b="1">
                          <a:solidFill>
                            <a:srgbClr val="FFFFFF"/>
                          </a:solidFill>
                          <a:latin typeface="Arial" panose="020B0604020202020204" pitchFamily="34" charset="0"/>
                          <a:cs typeface="Arial" panose="020B0604020202020204" pitchFamily="34" charset="0"/>
                        </a:rPr>
                        <a:t> </a:t>
                      </a:r>
                      <a:endParaRPr lang="en-US" altLang="en-US" sz="1200" b="1">
                        <a:solidFill>
                          <a:srgbClr val="FFFFFF"/>
                        </a:solidFill>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0000"/>
                    </a:solidFill>
                  </a:tcPr>
                </a:tc>
                <a:tc>
                  <a:txBody>
                    <a:bodyPr/>
                    <a:lstStyle/>
                    <a:p>
                      <a:pPr indent="0">
                        <a:buNone/>
                      </a:pPr>
                      <a:r>
                        <a:rPr lang="en-US" sz="1200" b="1">
                          <a:solidFill>
                            <a:srgbClr val="FFFFFF"/>
                          </a:solidFill>
                          <a:latin typeface="Arial" panose="020B0604020202020204" pitchFamily="34" charset="0"/>
                          <a:cs typeface="Arial" panose="020B0604020202020204" pitchFamily="34" charset="0"/>
                        </a:rPr>
                        <a:t> </a:t>
                      </a:r>
                      <a:endParaRPr lang="en-US" altLang="en-US" sz="1200" b="1">
                        <a:solidFill>
                          <a:srgbClr val="FFFFFF"/>
                        </a:solidFill>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0000"/>
                    </a:solidFill>
                  </a:tcPr>
                </a:tc>
                <a:tc>
                  <a:txBody>
                    <a:bodyPr/>
                    <a:lstStyle/>
                    <a:p>
                      <a:pPr indent="0">
                        <a:buNone/>
                      </a:pPr>
                      <a:r>
                        <a:rPr lang="en-US" sz="1200" b="1">
                          <a:solidFill>
                            <a:srgbClr val="FFFFFF"/>
                          </a:solidFill>
                          <a:latin typeface="Arial" panose="020B0604020202020204" pitchFamily="34" charset="0"/>
                          <a:cs typeface="Arial" panose="020B0604020202020204" pitchFamily="34" charset="0"/>
                        </a:rPr>
                        <a:t> </a:t>
                      </a:r>
                      <a:endParaRPr lang="en-US" altLang="en-US" sz="1200" b="1">
                        <a:solidFill>
                          <a:srgbClr val="FFFFFF"/>
                        </a:solidFill>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0000"/>
                    </a:solid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FF0000"/>
                    </a:solidFill>
                  </a:tcPr>
                </a:tc>
                <a:tc>
                  <a:txBody>
                    <a:bodyPr/>
                    <a:lstStyle/>
                    <a:p>
                      <a:pPr indent="0">
                        <a:buNone/>
                      </a:pPr>
                      <a:r>
                        <a:rPr lang="en-US" sz="1200" b="1" dirty="0">
                          <a:latin typeface="Arial" panose="020B0604020202020204" pitchFamily="34" charset="0"/>
                          <a:cs typeface="Arial" panose="020B0604020202020204" pitchFamily="34" charset="0"/>
                        </a:rPr>
                        <a:t> </a:t>
                      </a:r>
                      <a:endParaRPr lang="en-US" altLang="en-US" sz="1200" b="1" dirty="0">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B050"/>
                    </a:solid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B0F0"/>
                    </a:solid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B050"/>
                    </a:solid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B050"/>
                    </a:solidFill>
                  </a:tcPr>
                </a:tc>
                <a:tc gridSpan="2">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FF0000"/>
                    </a:solidFill>
                  </a:tcPr>
                </a:tc>
                <a:tc hMerge="1">
                  <a:txBody>
                    <a:bodyPr/>
                    <a:lstStyle/>
                    <a:p>
                      <a:endParaRPr lang="en-US"/>
                    </a:p>
                  </a:txBody>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gridSpan="2">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FF0000"/>
                    </a:solidFill>
                  </a:tcPr>
                </a:tc>
                <a:tc hMerge="1">
                  <a:txBody>
                    <a:bodyPr/>
                    <a:lstStyle/>
                    <a:p>
                      <a:endParaRPr lang="en-US"/>
                    </a:p>
                  </a:txBody>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B0F0"/>
                    </a:solid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B050"/>
                    </a:solid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B050"/>
                    </a:solidFill>
                  </a:tcPr>
                </a:tc>
                <a:tc gridSpan="2">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B050"/>
                    </a:solidFill>
                  </a:tcPr>
                </a:tc>
                <a:tc hMerge="1">
                  <a:txBody>
                    <a:bodyPr/>
                    <a:lstStyle/>
                    <a:p>
                      <a:endParaRPr lang="en-US"/>
                    </a:p>
                  </a:txBody>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B0F0"/>
                    </a:solid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FF0000"/>
                    </a:solid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FF0000"/>
                    </a:solidFill>
                  </a:tcPr>
                </a:tc>
                <a:tc gridSpan="2">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B050"/>
                    </a:solidFill>
                  </a:tcPr>
                </a:tc>
                <a:tc hMerge="1">
                  <a:txBody>
                    <a:bodyPr/>
                    <a:lstStyle/>
                    <a:p>
                      <a:endParaRPr lang="en-US"/>
                    </a:p>
                  </a:txBody>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B0F0"/>
                    </a:solid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B050"/>
                    </a:solid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B050"/>
                    </a:solidFill>
                  </a:tcPr>
                </a:tc>
                <a:tc>
                  <a:txBody>
                    <a:bodyPr/>
                    <a:lstStyle/>
                    <a:p>
                      <a:pPr indent="0">
                        <a:buNone/>
                      </a:pPr>
                      <a:r>
                        <a:rPr lang="en-US" sz="1200" b="1">
                          <a:solidFill>
                            <a:srgbClr val="FFFFFF"/>
                          </a:solidFill>
                          <a:latin typeface="Arial" panose="020B0604020202020204" pitchFamily="34" charset="0"/>
                          <a:cs typeface="Arial" panose="020B0604020202020204" pitchFamily="34" charset="0"/>
                        </a:rPr>
                        <a:t> </a:t>
                      </a:r>
                      <a:endParaRPr lang="en-US" altLang="en-US" sz="1200" b="1">
                        <a:solidFill>
                          <a:srgbClr val="FFFFFF"/>
                        </a:solidFill>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0000"/>
                    </a:solidFill>
                  </a:tcPr>
                </a:tc>
                <a:tc>
                  <a:txBody>
                    <a:bodyPr/>
                    <a:lstStyle/>
                    <a:p>
                      <a:pPr indent="0">
                        <a:buNone/>
                      </a:pPr>
                      <a:r>
                        <a:rPr lang="en-US" sz="1200" b="1">
                          <a:solidFill>
                            <a:srgbClr val="FFFFFF"/>
                          </a:solidFill>
                          <a:latin typeface="Arial" panose="020B0604020202020204" pitchFamily="34" charset="0"/>
                          <a:cs typeface="Arial" panose="020B0604020202020204" pitchFamily="34" charset="0"/>
                        </a:rPr>
                        <a:t> </a:t>
                      </a:r>
                      <a:endParaRPr lang="en-US" altLang="en-US" sz="1200" b="1">
                        <a:solidFill>
                          <a:srgbClr val="FFFFFF"/>
                        </a:solidFill>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0000"/>
                    </a:solid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384810">
                <a:tc vMerge="1">
                  <a:txBody>
                    <a:bodyPr/>
                    <a:lstStyle/>
                    <a:p>
                      <a:endParaRPr lang="en-US"/>
                    </a:p>
                  </a:txBody>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B w="12700" cap="flat" cmpd="sng">
                      <a:solidFill>
                        <a:srgbClr val="080000"/>
                      </a:solidFill>
                      <a:prstDash val="solid"/>
                      <a:headEnd type="none" w="med" len="med"/>
                      <a:tailEnd type="none" w="med" len="med"/>
                    </a:lnB>
                  </a:tcPr>
                </a:tc>
                <a:tc gridSpan="33">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r h="264795">
                <a:tc rowSpan="2">
                  <a:txBody>
                    <a:bodyPr/>
                    <a:lstStyle/>
                    <a:p>
                      <a:pPr indent="0">
                        <a:buNone/>
                      </a:pPr>
                      <a:r>
                        <a:rPr lang="en-US" sz="1200" b="1">
                          <a:latin typeface="Arial" panose="020B0604020202020204" pitchFamily="34" charset="0"/>
                          <a:cs typeface="Arial" panose="020B0604020202020204" pitchFamily="34" charset="0"/>
                        </a:rPr>
                        <a:t>Thurs</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200" b="1">
                          <a:solidFill>
                            <a:srgbClr val="FFFFFF"/>
                          </a:solidFill>
                          <a:latin typeface="Arial" panose="020B0604020202020204" pitchFamily="34" charset="0"/>
                          <a:cs typeface="Arial" panose="020B0604020202020204" pitchFamily="34" charset="0"/>
                        </a:rPr>
                        <a:t> </a:t>
                      </a:r>
                      <a:endParaRPr lang="en-US" altLang="en-US" sz="1200" b="1">
                        <a:solidFill>
                          <a:srgbClr val="FFFFFF"/>
                        </a:solidFill>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0000"/>
                    </a:solidFill>
                  </a:tcPr>
                </a:tc>
                <a:tc>
                  <a:txBody>
                    <a:bodyPr/>
                    <a:lstStyle/>
                    <a:p>
                      <a:pPr indent="0">
                        <a:buNone/>
                      </a:pPr>
                      <a:r>
                        <a:rPr lang="en-US" sz="1200" b="1">
                          <a:solidFill>
                            <a:srgbClr val="FFFFFF"/>
                          </a:solidFill>
                          <a:latin typeface="Arial" panose="020B0604020202020204" pitchFamily="34" charset="0"/>
                          <a:cs typeface="Arial" panose="020B0604020202020204" pitchFamily="34" charset="0"/>
                        </a:rPr>
                        <a:t> </a:t>
                      </a:r>
                      <a:endParaRPr lang="en-US" altLang="en-US" sz="1200" b="1">
                        <a:solidFill>
                          <a:srgbClr val="FFFFFF"/>
                        </a:solidFill>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0000"/>
                    </a:solidFill>
                  </a:tcPr>
                </a:tc>
                <a:tc>
                  <a:txBody>
                    <a:bodyPr/>
                    <a:lstStyle/>
                    <a:p>
                      <a:pPr indent="0">
                        <a:buNone/>
                      </a:pPr>
                      <a:r>
                        <a:rPr lang="en-US" sz="1200" b="1">
                          <a:solidFill>
                            <a:srgbClr val="FFFFFF"/>
                          </a:solidFill>
                          <a:latin typeface="Arial" panose="020B0604020202020204" pitchFamily="34" charset="0"/>
                          <a:cs typeface="Arial" panose="020B0604020202020204" pitchFamily="34" charset="0"/>
                        </a:rPr>
                        <a:t> </a:t>
                      </a:r>
                      <a:endParaRPr lang="en-US" altLang="en-US" sz="1200" b="1">
                        <a:solidFill>
                          <a:srgbClr val="FFFFFF"/>
                        </a:solidFill>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0000"/>
                    </a:solidFill>
                  </a:tcPr>
                </a:tc>
                <a:tc>
                  <a:txBody>
                    <a:bodyPr/>
                    <a:lstStyle/>
                    <a:p>
                      <a:pPr indent="0">
                        <a:buNone/>
                      </a:pPr>
                      <a:r>
                        <a:rPr lang="en-US" sz="1200" b="1">
                          <a:solidFill>
                            <a:srgbClr val="FFFFFF"/>
                          </a:solidFill>
                          <a:latin typeface="Arial" panose="020B0604020202020204" pitchFamily="34" charset="0"/>
                          <a:cs typeface="Arial" panose="020B0604020202020204" pitchFamily="34" charset="0"/>
                        </a:rPr>
                        <a:t> </a:t>
                      </a:r>
                      <a:endParaRPr lang="en-US" altLang="en-US" sz="1200" b="1">
                        <a:solidFill>
                          <a:srgbClr val="FFFFFF"/>
                        </a:solidFill>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0000"/>
                    </a:solidFill>
                  </a:tcPr>
                </a:tc>
                <a:tc>
                  <a:txBody>
                    <a:bodyPr/>
                    <a:lstStyle/>
                    <a:p>
                      <a:pPr indent="0">
                        <a:buNone/>
                      </a:pPr>
                      <a:r>
                        <a:rPr lang="en-US" sz="1200" b="1">
                          <a:solidFill>
                            <a:srgbClr val="FFFFFF"/>
                          </a:solidFill>
                          <a:latin typeface="Arial" panose="020B0604020202020204" pitchFamily="34" charset="0"/>
                          <a:cs typeface="Arial" panose="020B0604020202020204" pitchFamily="34" charset="0"/>
                        </a:rPr>
                        <a:t> </a:t>
                      </a:r>
                      <a:endParaRPr lang="en-US" altLang="en-US" sz="1200" b="1">
                        <a:solidFill>
                          <a:srgbClr val="FFFFFF"/>
                        </a:solidFill>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0000"/>
                    </a:solidFill>
                  </a:tcPr>
                </a:tc>
                <a:tc>
                  <a:txBody>
                    <a:bodyPr/>
                    <a:lstStyle/>
                    <a:p>
                      <a:pPr indent="0">
                        <a:buNone/>
                      </a:pPr>
                      <a:r>
                        <a:rPr lang="en-US" sz="1200" b="1">
                          <a:solidFill>
                            <a:srgbClr val="FFFFFF"/>
                          </a:solidFill>
                          <a:latin typeface="Arial" panose="020B0604020202020204" pitchFamily="34" charset="0"/>
                          <a:cs typeface="Arial" panose="020B0604020202020204" pitchFamily="34" charset="0"/>
                        </a:rPr>
                        <a:t> </a:t>
                      </a:r>
                      <a:endParaRPr lang="en-US" altLang="en-US" sz="1200" b="1">
                        <a:solidFill>
                          <a:srgbClr val="FFFFFF"/>
                        </a:solidFill>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0000"/>
                    </a:solidFill>
                  </a:tcPr>
                </a:tc>
                <a:tc>
                  <a:txBody>
                    <a:bodyPr/>
                    <a:lstStyle/>
                    <a:p>
                      <a:pPr indent="0">
                        <a:buNone/>
                      </a:pPr>
                      <a:r>
                        <a:rPr lang="en-US" sz="1200" b="1">
                          <a:solidFill>
                            <a:srgbClr val="FFFFFF"/>
                          </a:solidFill>
                          <a:latin typeface="Arial" panose="020B0604020202020204" pitchFamily="34" charset="0"/>
                          <a:cs typeface="Arial" panose="020B0604020202020204" pitchFamily="34" charset="0"/>
                        </a:rPr>
                        <a:t> </a:t>
                      </a:r>
                      <a:endParaRPr lang="en-US" altLang="en-US" sz="1200" b="1">
                        <a:solidFill>
                          <a:srgbClr val="FFFFFF"/>
                        </a:solidFill>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0000"/>
                    </a:solidFill>
                  </a:tcPr>
                </a:tc>
                <a:tc>
                  <a:txBody>
                    <a:bodyPr/>
                    <a:lstStyle/>
                    <a:p>
                      <a:pPr indent="0">
                        <a:buNone/>
                      </a:pPr>
                      <a:r>
                        <a:rPr lang="en-US" sz="1200" b="1">
                          <a:solidFill>
                            <a:srgbClr val="FFFFFF"/>
                          </a:solidFill>
                          <a:latin typeface="Arial" panose="020B0604020202020204" pitchFamily="34" charset="0"/>
                          <a:cs typeface="Arial" panose="020B0604020202020204" pitchFamily="34" charset="0"/>
                        </a:rPr>
                        <a:t> </a:t>
                      </a:r>
                      <a:endParaRPr lang="en-US" altLang="en-US" sz="1200" b="1">
                        <a:solidFill>
                          <a:srgbClr val="FFFFFF"/>
                        </a:solidFill>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0000"/>
                    </a:solid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FF0000"/>
                    </a:solid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B050"/>
                    </a:solid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B0F0"/>
                    </a:solid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B050"/>
                    </a:solid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B050"/>
                    </a:solidFill>
                  </a:tcPr>
                </a:tc>
                <a:tc gridSpan="2">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FF0000"/>
                    </a:solidFill>
                  </a:tcPr>
                </a:tc>
                <a:tc hMerge="1">
                  <a:txBody>
                    <a:bodyPr/>
                    <a:lstStyle/>
                    <a:p>
                      <a:endParaRPr lang="en-US"/>
                    </a:p>
                  </a:txBody>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B0F0"/>
                    </a:solid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FF0000"/>
                    </a:solidFill>
                  </a:tcPr>
                </a:tc>
                <a:tc gridSpan="2">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FF0000"/>
                    </a:solidFill>
                  </a:tcPr>
                </a:tc>
                <a:tc hMerge="1">
                  <a:txBody>
                    <a:bodyPr/>
                    <a:lstStyle/>
                    <a:p>
                      <a:endParaRPr lang="en-US"/>
                    </a:p>
                  </a:txBody>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B050"/>
                    </a:solid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B0F0"/>
                    </a:solid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B050"/>
                    </a:solidFill>
                  </a:tcPr>
                </a:tc>
                <a:tc gridSpan="2">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B050"/>
                    </a:solidFill>
                  </a:tcPr>
                </a:tc>
                <a:tc hMerge="1">
                  <a:txBody>
                    <a:bodyPr/>
                    <a:lstStyle/>
                    <a:p>
                      <a:endParaRPr lang="en-US"/>
                    </a:p>
                  </a:txBody>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FF0000"/>
                    </a:solidFill>
                  </a:tcPr>
                </a:tc>
                <a:tc gridSpan="2">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B050"/>
                    </a:solidFill>
                  </a:tcPr>
                </a:tc>
                <a:tc hMerge="1">
                  <a:txBody>
                    <a:bodyPr/>
                    <a:lstStyle/>
                    <a:p>
                      <a:endParaRPr lang="en-US"/>
                    </a:p>
                  </a:txBody>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B0F0"/>
                    </a:solid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B050"/>
                    </a:solid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B050"/>
                    </a:solidFill>
                  </a:tcPr>
                </a:tc>
                <a:tc>
                  <a:txBody>
                    <a:bodyPr/>
                    <a:lstStyle/>
                    <a:p>
                      <a:pPr indent="0">
                        <a:buNone/>
                      </a:pPr>
                      <a:r>
                        <a:rPr lang="en-US" sz="1200" b="1">
                          <a:solidFill>
                            <a:srgbClr val="FFFFFF"/>
                          </a:solidFill>
                          <a:latin typeface="Arial" panose="020B0604020202020204" pitchFamily="34" charset="0"/>
                          <a:cs typeface="Arial" panose="020B0604020202020204" pitchFamily="34" charset="0"/>
                        </a:rPr>
                        <a:t> </a:t>
                      </a:r>
                      <a:endParaRPr lang="en-US" altLang="en-US" sz="1200" b="1">
                        <a:solidFill>
                          <a:srgbClr val="FFFFFF"/>
                        </a:solidFill>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0000"/>
                    </a:solidFill>
                  </a:tcPr>
                </a:tc>
                <a:tc>
                  <a:txBody>
                    <a:bodyPr/>
                    <a:lstStyle/>
                    <a:p>
                      <a:pPr indent="0">
                        <a:buNone/>
                      </a:pPr>
                      <a:r>
                        <a:rPr lang="en-US" sz="1200" b="1">
                          <a:solidFill>
                            <a:srgbClr val="FFFFFF"/>
                          </a:solidFill>
                          <a:latin typeface="Arial" panose="020B0604020202020204" pitchFamily="34" charset="0"/>
                          <a:cs typeface="Arial" panose="020B0604020202020204" pitchFamily="34" charset="0"/>
                        </a:rPr>
                        <a:t> </a:t>
                      </a:r>
                      <a:endParaRPr lang="en-US" altLang="en-US" sz="1200" b="1">
                        <a:solidFill>
                          <a:srgbClr val="FFFFFF"/>
                        </a:solidFill>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0000"/>
                    </a:solid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263525">
                <a:tc vMerge="1">
                  <a:txBody>
                    <a:bodyPr/>
                    <a:lstStyle/>
                    <a:p>
                      <a:endParaRPr lang="en-US"/>
                    </a:p>
                  </a:txBody>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B w="12700" cap="flat" cmpd="sng">
                      <a:solidFill>
                        <a:srgbClr val="080000"/>
                      </a:solidFill>
                      <a:prstDash val="solid"/>
                      <a:headEnd type="none" w="med" len="med"/>
                      <a:tailEnd type="none" w="med" len="med"/>
                    </a:lnB>
                  </a:tcPr>
                </a:tc>
                <a:tc gridSpan="33">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r h="264160">
                <a:tc rowSpan="2">
                  <a:txBody>
                    <a:bodyPr/>
                    <a:lstStyle/>
                    <a:p>
                      <a:pPr indent="0">
                        <a:buNone/>
                      </a:pPr>
                      <a:r>
                        <a:rPr lang="en-US" sz="1200" b="1">
                          <a:latin typeface="Arial" panose="020B0604020202020204" pitchFamily="34" charset="0"/>
                          <a:cs typeface="Arial" panose="020B0604020202020204" pitchFamily="34" charset="0"/>
                        </a:rPr>
                        <a:t>Fri</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200" b="1">
                          <a:solidFill>
                            <a:srgbClr val="FFFFFF"/>
                          </a:solidFill>
                          <a:latin typeface="Arial" panose="020B0604020202020204" pitchFamily="34" charset="0"/>
                          <a:cs typeface="Arial" panose="020B0604020202020204" pitchFamily="34" charset="0"/>
                        </a:rPr>
                        <a:t> </a:t>
                      </a:r>
                      <a:endParaRPr lang="en-US" altLang="en-US" sz="1200" b="1">
                        <a:solidFill>
                          <a:srgbClr val="FFFFFF"/>
                        </a:solidFill>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0000"/>
                    </a:solidFill>
                  </a:tcPr>
                </a:tc>
                <a:tc>
                  <a:txBody>
                    <a:bodyPr/>
                    <a:lstStyle/>
                    <a:p>
                      <a:pPr indent="0">
                        <a:buNone/>
                      </a:pPr>
                      <a:r>
                        <a:rPr lang="en-US" sz="1200" b="1">
                          <a:solidFill>
                            <a:srgbClr val="FFFFFF"/>
                          </a:solidFill>
                          <a:latin typeface="Arial" panose="020B0604020202020204" pitchFamily="34" charset="0"/>
                          <a:cs typeface="Arial" panose="020B0604020202020204" pitchFamily="34" charset="0"/>
                        </a:rPr>
                        <a:t> </a:t>
                      </a:r>
                      <a:endParaRPr lang="en-US" altLang="en-US" sz="1200" b="1">
                        <a:solidFill>
                          <a:srgbClr val="FFFFFF"/>
                        </a:solidFill>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0000"/>
                    </a:solidFill>
                  </a:tcPr>
                </a:tc>
                <a:tc>
                  <a:txBody>
                    <a:bodyPr/>
                    <a:lstStyle/>
                    <a:p>
                      <a:pPr indent="0">
                        <a:buNone/>
                      </a:pPr>
                      <a:r>
                        <a:rPr lang="en-US" sz="1200" b="1">
                          <a:solidFill>
                            <a:srgbClr val="FFFFFF"/>
                          </a:solidFill>
                          <a:latin typeface="Arial" panose="020B0604020202020204" pitchFamily="34" charset="0"/>
                          <a:cs typeface="Arial" panose="020B0604020202020204" pitchFamily="34" charset="0"/>
                        </a:rPr>
                        <a:t> </a:t>
                      </a:r>
                      <a:endParaRPr lang="en-US" altLang="en-US" sz="1200" b="1">
                        <a:solidFill>
                          <a:srgbClr val="FFFFFF"/>
                        </a:solidFill>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0000"/>
                    </a:solidFill>
                  </a:tcPr>
                </a:tc>
                <a:tc>
                  <a:txBody>
                    <a:bodyPr/>
                    <a:lstStyle/>
                    <a:p>
                      <a:pPr indent="0">
                        <a:buNone/>
                      </a:pPr>
                      <a:r>
                        <a:rPr lang="en-US" sz="1200" b="1">
                          <a:solidFill>
                            <a:srgbClr val="FFFFFF"/>
                          </a:solidFill>
                          <a:latin typeface="Arial" panose="020B0604020202020204" pitchFamily="34" charset="0"/>
                          <a:cs typeface="Arial" panose="020B0604020202020204" pitchFamily="34" charset="0"/>
                        </a:rPr>
                        <a:t> </a:t>
                      </a:r>
                      <a:endParaRPr lang="en-US" altLang="en-US" sz="1200" b="1">
                        <a:solidFill>
                          <a:srgbClr val="FFFFFF"/>
                        </a:solidFill>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0000"/>
                    </a:solidFill>
                  </a:tcPr>
                </a:tc>
                <a:tc>
                  <a:txBody>
                    <a:bodyPr/>
                    <a:lstStyle/>
                    <a:p>
                      <a:pPr indent="0">
                        <a:buNone/>
                      </a:pPr>
                      <a:r>
                        <a:rPr lang="en-US" sz="1200" b="1">
                          <a:solidFill>
                            <a:srgbClr val="FFFFFF"/>
                          </a:solidFill>
                          <a:latin typeface="Arial" panose="020B0604020202020204" pitchFamily="34" charset="0"/>
                          <a:cs typeface="Arial" panose="020B0604020202020204" pitchFamily="34" charset="0"/>
                        </a:rPr>
                        <a:t> </a:t>
                      </a:r>
                      <a:endParaRPr lang="en-US" altLang="en-US" sz="1200" b="1">
                        <a:solidFill>
                          <a:srgbClr val="FFFFFF"/>
                        </a:solidFill>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0000"/>
                    </a:solidFill>
                  </a:tcPr>
                </a:tc>
                <a:tc>
                  <a:txBody>
                    <a:bodyPr/>
                    <a:lstStyle/>
                    <a:p>
                      <a:pPr indent="0">
                        <a:buNone/>
                      </a:pPr>
                      <a:r>
                        <a:rPr lang="en-US" sz="1200" b="1">
                          <a:solidFill>
                            <a:srgbClr val="FFFFFF"/>
                          </a:solidFill>
                          <a:latin typeface="Arial" panose="020B0604020202020204" pitchFamily="34" charset="0"/>
                          <a:cs typeface="Arial" panose="020B0604020202020204" pitchFamily="34" charset="0"/>
                        </a:rPr>
                        <a:t> </a:t>
                      </a:r>
                      <a:endParaRPr lang="en-US" altLang="en-US" sz="1200" b="1">
                        <a:solidFill>
                          <a:srgbClr val="FFFFFF"/>
                        </a:solidFill>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0000"/>
                    </a:solidFill>
                  </a:tcPr>
                </a:tc>
                <a:tc>
                  <a:txBody>
                    <a:bodyPr/>
                    <a:lstStyle/>
                    <a:p>
                      <a:pPr indent="0">
                        <a:buNone/>
                      </a:pPr>
                      <a:r>
                        <a:rPr lang="en-US" sz="1200" b="1">
                          <a:solidFill>
                            <a:srgbClr val="FFFFFF"/>
                          </a:solidFill>
                          <a:latin typeface="Arial" panose="020B0604020202020204" pitchFamily="34" charset="0"/>
                          <a:cs typeface="Arial" panose="020B0604020202020204" pitchFamily="34" charset="0"/>
                        </a:rPr>
                        <a:t> </a:t>
                      </a:r>
                      <a:endParaRPr lang="en-US" altLang="en-US" sz="1200" b="1">
                        <a:solidFill>
                          <a:srgbClr val="FFFFFF"/>
                        </a:solidFill>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0000"/>
                    </a:solidFill>
                  </a:tcPr>
                </a:tc>
                <a:tc>
                  <a:txBody>
                    <a:bodyPr/>
                    <a:lstStyle/>
                    <a:p>
                      <a:pPr indent="0">
                        <a:buNone/>
                      </a:pPr>
                      <a:r>
                        <a:rPr lang="en-US" sz="1200" b="1">
                          <a:solidFill>
                            <a:srgbClr val="FFFFFF"/>
                          </a:solidFill>
                          <a:latin typeface="Arial" panose="020B0604020202020204" pitchFamily="34" charset="0"/>
                          <a:cs typeface="Arial" panose="020B0604020202020204" pitchFamily="34" charset="0"/>
                        </a:rPr>
                        <a:t> </a:t>
                      </a:r>
                      <a:endParaRPr lang="en-US" altLang="en-US" sz="1200" b="1">
                        <a:solidFill>
                          <a:srgbClr val="FFFFFF"/>
                        </a:solidFill>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0000"/>
                    </a:solid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FF0000"/>
                    </a:solid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B050"/>
                    </a:solid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B0F0"/>
                    </a:solid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B050"/>
                    </a:solid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B050"/>
                    </a:solidFill>
                  </a:tcPr>
                </a:tc>
                <a:tc gridSpan="2">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FF0000"/>
                    </a:solidFill>
                  </a:tcPr>
                </a:tc>
                <a:tc hMerge="1">
                  <a:txBody>
                    <a:bodyPr/>
                    <a:lstStyle/>
                    <a:p>
                      <a:endParaRPr lang="en-US"/>
                    </a:p>
                  </a:txBody>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B0F0"/>
                    </a:solid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FF0000"/>
                    </a:solidFill>
                  </a:tcPr>
                </a:tc>
                <a:tc gridSpan="2">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FF0000"/>
                    </a:solidFill>
                  </a:tcPr>
                </a:tc>
                <a:tc hMerge="1">
                  <a:txBody>
                    <a:bodyPr/>
                    <a:lstStyle/>
                    <a:p>
                      <a:endParaRPr lang="en-US"/>
                    </a:p>
                  </a:txBody>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B050"/>
                    </a:solid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B0F0"/>
                    </a:solid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FF0000"/>
                    </a:solidFill>
                  </a:tcPr>
                </a:tc>
                <a:tc gridSpan="2">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FF0000"/>
                    </a:solidFill>
                  </a:tcPr>
                </a:tc>
                <a:tc hMerge="1">
                  <a:txBody>
                    <a:bodyPr/>
                    <a:lstStyle/>
                    <a:p>
                      <a:endParaRPr lang="en-US"/>
                    </a:p>
                  </a:txBody>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B050"/>
                    </a:solid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B0F0"/>
                    </a:solid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B050"/>
                    </a:solidFill>
                  </a:tcPr>
                </a:tc>
                <a:tc gridSpan="2">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B050"/>
                    </a:solidFill>
                  </a:tcPr>
                </a:tc>
                <a:tc hMerge="1">
                  <a:txBody>
                    <a:bodyPr/>
                    <a:lstStyle/>
                    <a:p>
                      <a:endParaRPr lang="en-US"/>
                    </a:p>
                  </a:txBody>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B050"/>
                    </a:solidFill>
                  </a:tcPr>
                </a:tc>
                <a:tc>
                  <a:txBody>
                    <a:bodyPr/>
                    <a:lstStyle/>
                    <a:p>
                      <a:pPr indent="0">
                        <a:buNone/>
                      </a:pPr>
                      <a:r>
                        <a:rPr lang="en-US" sz="1200" b="1">
                          <a:solidFill>
                            <a:srgbClr val="FFFFFF"/>
                          </a:solidFill>
                          <a:latin typeface="Arial" panose="020B0604020202020204" pitchFamily="34" charset="0"/>
                          <a:cs typeface="Arial" panose="020B0604020202020204" pitchFamily="34" charset="0"/>
                        </a:rPr>
                        <a:t> </a:t>
                      </a:r>
                      <a:endParaRPr lang="en-US" altLang="en-US" sz="1200" b="1">
                        <a:solidFill>
                          <a:srgbClr val="FFFFFF"/>
                        </a:solidFill>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0000"/>
                    </a:solidFill>
                  </a:tcPr>
                </a:tc>
                <a:tc>
                  <a:txBody>
                    <a:bodyPr/>
                    <a:lstStyle/>
                    <a:p>
                      <a:pPr indent="0">
                        <a:buNone/>
                      </a:pPr>
                      <a:r>
                        <a:rPr lang="en-US" sz="1200" b="1">
                          <a:solidFill>
                            <a:srgbClr val="FFFFFF"/>
                          </a:solidFill>
                          <a:latin typeface="Arial" panose="020B0604020202020204" pitchFamily="34" charset="0"/>
                          <a:cs typeface="Arial" panose="020B0604020202020204" pitchFamily="34" charset="0"/>
                        </a:rPr>
                        <a:t> </a:t>
                      </a:r>
                      <a:endParaRPr lang="en-US" altLang="en-US" sz="1200" b="1">
                        <a:solidFill>
                          <a:srgbClr val="FFFFFF"/>
                        </a:solidFill>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0000"/>
                    </a:solid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264795">
                <a:tc vMerge="1">
                  <a:txBody>
                    <a:bodyPr/>
                    <a:lstStyle/>
                    <a:p>
                      <a:endParaRPr lang="en-US"/>
                    </a:p>
                  </a:txBody>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B w="12700" cap="flat" cmpd="sng">
                      <a:solidFill>
                        <a:srgbClr val="080000"/>
                      </a:solidFill>
                      <a:prstDash val="solid"/>
                      <a:headEnd type="none" w="med" len="med"/>
                      <a:tailEnd type="none" w="med" len="med"/>
                    </a:lnB>
                  </a:tcPr>
                </a:tc>
                <a:tc gridSpan="33">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r h="263525">
                <a:tc rowSpan="2">
                  <a:txBody>
                    <a:bodyPr/>
                    <a:lstStyle/>
                    <a:p>
                      <a:pPr indent="0">
                        <a:buNone/>
                      </a:pPr>
                      <a:r>
                        <a:rPr lang="en-US" sz="1200" b="1">
                          <a:latin typeface="Arial" panose="020B0604020202020204" pitchFamily="34" charset="0"/>
                          <a:cs typeface="Arial" panose="020B0604020202020204" pitchFamily="34" charset="0"/>
                        </a:rPr>
                        <a:t>Sat</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200" b="1">
                          <a:solidFill>
                            <a:srgbClr val="FFFFFF"/>
                          </a:solidFill>
                          <a:latin typeface="Arial" panose="020B0604020202020204" pitchFamily="34" charset="0"/>
                          <a:cs typeface="Arial" panose="020B0604020202020204" pitchFamily="34" charset="0"/>
                        </a:rPr>
                        <a:t> </a:t>
                      </a:r>
                      <a:endParaRPr lang="en-US" altLang="en-US" sz="1200" b="1">
                        <a:solidFill>
                          <a:srgbClr val="FFFFFF"/>
                        </a:solidFill>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0000"/>
                    </a:solidFill>
                  </a:tcPr>
                </a:tc>
                <a:tc>
                  <a:txBody>
                    <a:bodyPr/>
                    <a:lstStyle/>
                    <a:p>
                      <a:pPr indent="0">
                        <a:buNone/>
                      </a:pPr>
                      <a:r>
                        <a:rPr lang="en-US" sz="1200" b="1">
                          <a:solidFill>
                            <a:srgbClr val="FFFFFF"/>
                          </a:solidFill>
                          <a:latin typeface="Arial" panose="020B0604020202020204" pitchFamily="34" charset="0"/>
                          <a:cs typeface="Arial" panose="020B0604020202020204" pitchFamily="34" charset="0"/>
                        </a:rPr>
                        <a:t> </a:t>
                      </a:r>
                      <a:endParaRPr lang="en-US" altLang="en-US" sz="1200" b="1">
                        <a:solidFill>
                          <a:srgbClr val="FFFFFF"/>
                        </a:solidFill>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0000"/>
                    </a:solidFill>
                  </a:tcPr>
                </a:tc>
                <a:tc>
                  <a:txBody>
                    <a:bodyPr/>
                    <a:lstStyle/>
                    <a:p>
                      <a:pPr indent="0">
                        <a:buNone/>
                      </a:pPr>
                      <a:r>
                        <a:rPr lang="en-US" sz="1200" b="1">
                          <a:solidFill>
                            <a:srgbClr val="FFFFFF"/>
                          </a:solidFill>
                          <a:latin typeface="Arial" panose="020B0604020202020204" pitchFamily="34" charset="0"/>
                          <a:cs typeface="Arial" panose="020B0604020202020204" pitchFamily="34" charset="0"/>
                        </a:rPr>
                        <a:t> </a:t>
                      </a:r>
                      <a:endParaRPr lang="en-US" altLang="en-US" sz="1200" b="1">
                        <a:solidFill>
                          <a:srgbClr val="FFFFFF"/>
                        </a:solidFill>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0000"/>
                    </a:solidFill>
                  </a:tcPr>
                </a:tc>
                <a:tc>
                  <a:txBody>
                    <a:bodyPr/>
                    <a:lstStyle/>
                    <a:p>
                      <a:pPr indent="0">
                        <a:buNone/>
                      </a:pPr>
                      <a:r>
                        <a:rPr lang="en-US" sz="1200" b="1">
                          <a:solidFill>
                            <a:srgbClr val="FFFFFF"/>
                          </a:solidFill>
                          <a:latin typeface="Arial" panose="020B0604020202020204" pitchFamily="34" charset="0"/>
                          <a:cs typeface="Arial" panose="020B0604020202020204" pitchFamily="34" charset="0"/>
                        </a:rPr>
                        <a:t> </a:t>
                      </a:r>
                      <a:endParaRPr lang="en-US" altLang="en-US" sz="1200" b="1">
                        <a:solidFill>
                          <a:srgbClr val="FFFFFF"/>
                        </a:solidFill>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0000"/>
                    </a:solidFill>
                  </a:tcPr>
                </a:tc>
                <a:tc>
                  <a:txBody>
                    <a:bodyPr/>
                    <a:lstStyle/>
                    <a:p>
                      <a:pPr indent="0">
                        <a:buNone/>
                      </a:pPr>
                      <a:r>
                        <a:rPr lang="en-US" sz="1200" b="1">
                          <a:solidFill>
                            <a:srgbClr val="FFFFFF"/>
                          </a:solidFill>
                          <a:latin typeface="Arial" panose="020B0604020202020204" pitchFamily="34" charset="0"/>
                          <a:cs typeface="Arial" panose="020B0604020202020204" pitchFamily="34" charset="0"/>
                        </a:rPr>
                        <a:t> </a:t>
                      </a:r>
                      <a:endParaRPr lang="en-US" altLang="en-US" sz="1200" b="1">
                        <a:solidFill>
                          <a:srgbClr val="FFFFFF"/>
                        </a:solidFill>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0000"/>
                    </a:solidFill>
                  </a:tcPr>
                </a:tc>
                <a:tc>
                  <a:txBody>
                    <a:bodyPr/>
                    <a:lstStyle/>
                    <a:p>
                      <a:pPr indent="0">
                        <a:buNone/>
                      </a:pPr>
                      <a:r>
                        <a:rPr lang="en-US" sz="1200" b="1">
                          <a:solidFill>
                            <a:srgbClr val="FFFFFF"/>
                          </a:solidFill>
                          <a:latin typeface="Arial" panose="020B0604020202020204" pitchFamily="34" charset="0"/>
                          <a:cs typeface="Arial" panose="020B0604020202020204" pitchFamily="34" charset="0"/>
                        </a:rPr>
                        <a:t> </a:t>
                      </a:r>
                      <a:endParaRPr lang="en-US" altLang="en-US" sz="1200" b="1">
                        <a:solidFill>
                          <a:srgbClr val="FFFFFF"/>
                        </a:solidFill>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0000"/>
                    </a:solidFill>
                  </a:tcPr>
                </a:tc>
                <a:tc>
                  <a:txBody>
                    <a:bodyPr/>
                    <a:lstStyle/>
                    <a:p>
                      <a:pPr indent="0">
                        <a:buNone/>
                      </a:pPr>
                      <a:r>
                        <a:rPr lang="en-US" sz="1200" b="1">
                          <a:solidFill>
                            <a:srgbClr val="FFFFFF"/>
                          </a:solidFill>
                          <a:latin typeface="Arial" panose="020B0604020202020204" pitchFamily="34" charset="0"/>
                          <a:cs typeface="Arial" panose="020B0604020202020204" pitchFamily="34" charset="0"/>
                        </a:rPr>
                        <a:t> </a:t>
                      </a:r>
                      <a:endParaRPr lang="en-US" altLang="en-US" sz="1200" b="1">
                        <a:solidFill>
                          <a:srgbClr val="FFFFFF"/>
                        </a:solidFill>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0000"/>
                    </a:solidFill>
                  </a:tcPr>
                </a:tc>
                <a:tc>
                  <a:txBody>
                    <a:bodyPr/>
                    <a:lstStyle/>
                    <a:p>
                      <a:pPr indent="0">
                        <a:buNone/>
                      </a:pPr>
                      <a:r>
                        <a:rPr lang="en-US" sz="1200" b="1">
                          <a:solidFill>
                            <a:srgbClr val="FFFFFF"/>
                          </a:solidFill>
                          <a:latin typeface="Arial" panose="020B0604020202020204" pitchFamily="34" charset="0"/>
                          <a:cs typeface="Arial" panose="020B0604020202020204" pitchFamily="34" charset="0"/>
                        </a:rPr>
                        <a:t> </a:t>
                      </a:r>
                      <a:endParaRPr lang="en-US" altLang="en-US" sz="1200" b="1">
                        <a:solidFill>
                          <a:srgbClr val="FFFFFF"/>
                        </a:solidFill>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0000"/>
                    </a:solid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FF0000"/>
                    </a:solid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B050"/>
                    </a:solid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B0F0"/>
                    </a:solid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B050"/>
                    </a:solid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B050"/>
                    </a:solidFill>
                  </a:tcPr>
                </a:tc>
                <a:tc gridSpan="2">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B050"/>
                    </a:solidFill>
                  </a:tcPr>
                </a:tc>
                <a:tc hMerge="1">
                  <a:txBody>
                    <a:bodyPr/>
                    <a:lstStyle/>
                    <a:p>
                      <a:endParaRPr lang="en-US"/>
                    </a:p>
                  </a:txBody>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B0F0"/>
                    </a:solid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B050"/>
                    </a:solidFill>
                  </a:tcPr>
                </a:tc>
                <a:tc gridSpan="2">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B050"/>
                    </a:solidFill>
                  </a:tcPr>
                </a:tc>
                <a:tc hMerge="1">
                  <a:txBody>
                    <a:bodyPr/>
                    <a:lstStyle/>
                    <a:p>
                      <a:endParaRPr lang="en-US"/>
                    </a:p>
                  </a:txBody>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FF0000"/>
                    </a:solid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B0F0"/>
                    </a:solid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B050"/>
                    </a:solidFill>
                  </a:tcPr>
                </a:tc>
                <a:tc gridSpan="2">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B050"/>
                    </a:solidFill>
                  </a:tcPr>
                </a:tc>
                <a:tc hMerge="1">
                  <a:txBody>
                    <a:bodyPr/>
                    <a:lstStyle/>
                    <a:p>
                      <a:endParaRPr lang="en-US"/>
                    </a:p>
                  </a:txBody>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B050"/>
                    </a:solid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B0F0"/>
                    </a:solid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FF0000"/>
                    </a:solidFill>
                  </a:tcPr>
                </a:tc>
                <a:tc gridSpan="2">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FF0000"/>
                    </a:solidFill>
                  </a:tcPr>
                </a:tc>
                <a:tc hMerge="1">
                  <a:txBody>
                    <a:bodyPr/>
                    <a:lstStyle/>
                    <a:p>
                      <a:endParaRPr lang="en-US"/>
                    </a:p>
                  </a:txBody>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FF0000"/>
                    </a:solidFill>
                  </a:tcPr>
                </a:tc>
                <a:tc>
                  <a:txBody>
                    <a:bodyPr/>
                    <a:lstStyle/>
                    <a:p>
                      <a:pPr indent="0">
                        <a:buNone/>
                      </a:pPr>
                      <a:r>
                        <a:rPr lang="en-US" sz="1200" b="1">
                          <a:solidFill>
                            <a:srgbClr val="FFFFFF"/>
                          </a:solidFill>
                          <a:latin typeface="Arial" panose="020B0604020202020204" pitchFamily="34" charset="0"/>
                          <a:cs typeface="Arial" panose="020B0604020202020204" pitchFamily="34" charset="0"/>
                        </a:rPr>
                        <a:t> </a:t>
                      </a:r>
                      <a:endParaRPr lang="en-US" altLang="en-US" sz="1200" b="1">
                        <a:solidFill>
                          <a:srgbClr val="FFFFFF"/>
                        </a:solidFill>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0000"/>
                    </a:solidFill>
                  </a:tcPr>
                </a:tc>
                <a:tc>
                  <a:txBody>
                    <a:bodyPr/>
                    <a:lstStyle/>
                    <a:p>
                      <a:pPr indent="0">
                        <a:buNone/>
                      </a:pPr>
                      <a:r>
                        <a:rPr lang="en-US" sz="1200" b="1">
                          <a:solidFill>
                            <a:srgbClr val="FFFFFF"/>
                          </a:solidFill>
                          <a:latin typeface="Arial" panose="020B0604020202020204" pitchFamily="34" charset="0"/>
                          <a:cs typeface="Arial" panose="020B0604020202020204" pitchFamily="34" charset="0"/>
                        </a:rPr>
                        <a:t> </a:t>
                      </a:r>
                      <a:endParaRPr lang="en-US" altLang="en-US" sz="1200" b="1">
                        <a:solidFill>
                          <a:srgbClr val="FFFFFF"/>
                        </a:solidFill>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0000"/>
                    </a:solid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264160">
                <a:tc vMerge="1">
                  <a:txBody>
                    <a:bodyPr/>
                    <a:lstStyle/>
                    <a:p>
                      <a:endParaRPr lang="en-US"/>
                    </a:p>
                  </a:txBody>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B w="12700" cap="flat" cmpd="sng">
                      <a:solidFill>
                        <a:srgbClr val="080000"/>
                      </a:solidFill>
                      <a:prstDash val="solid"/>
                      <a:headEnd type="none" w="med" len="med"/>
                      <a:tailEnd type="none" w="med" len="med"/>
                    </a:lnB>
                  </a:tcPr>
                </a:tc>
                <a:tc gridSpan="33">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r h="264160">
                <a:tc rowSpan="2">
                  <a:txBody>
                    <a:bodyPr/>
                    <a:lstStyle/>
                    <a:p>
                      <a:pPr indent="0">
                        <a:buNone/>
                      </a:pPr>
                      <a:r>
                        <a:rPr lang="en-US" sz="1200" b="1">
                          <a:latin typeface="Arial" panose="020B0604020202020204" pitchFamily="34" charset="0"/>
                          <a:cs typeface="Arial" panose="020B0604020202020204" pitchFamily="34" charset="0"/>
                        </a:rPr>
                        <a:t>Sun</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a:txBody>
                    <a:bodyPr/>
                    <a:lstStyle/>
                    <a:p>
                      <a:pPr indent="0">
                        <a:buNone/>
                      </a:pPr>
                      <a:r>
                        <a:rPr lang="en-US" sz="1200" b="1">
                          <a:solidFill>
                            <a:srgbClr val="FFFFFF"/>
                          </a:solidFill>
                          <a:latin typeface="Arial" panose="020B0604020202020204" pitchFamily="34" charset="0"/>
                          <a:cs typeface="Arial" panose="020B0604020202020204" pitchFamily="34" charset="0"/>
                        </a:rPr>
                        <a:t> </a:t>
                      </a:r>
                      <a:endParaRPr lang="en-US" altLang="en-US" sz="1200" b="1">
                        <a:solidFill>
                          <a:srgbClr val="FFFFFF"/>
                        </a:solidFill>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0000"/>
                    </a:solidFill>
                  </a:tcPr>
                </a:tc>
                <a:tc>
                  <a:txBody>
                    <a:bodyPr/>
                    <a:lstStyle/>
                    <a:p>
                      <a:pPr indent="0">
                        <a:buNone/>
                      </a:pPr>
                      <a:r>
                        <a:rPr lang="en-US" sz="1200" b="1">
                          <a:solidFill>
                            <a:srgbClr val="FFFFFF"/>
                          </a:solidFill>
                          <a:latin typeface="Arial" panose="020B0604020202020204" pitchFamily="34" charset="0"/>
                          <a:cs typeface="Arial" panose="020B0604020202020204" pitchFamily="34" charset="0"/>
                        </a:rPr>
                        <a:t> </a:t>
                      </a:r>
                      <a:endParaRPr lang="en-US" altLang="en-US" sz="1200" b="1">
                        <a:solidFill>
                          <a:srgbClr val="FFFFFF"/>
                        </a:solidFill>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0000"/>
                    </a:solidFill>
                  </a:tcPr>
                </a:tc>
                <a:tc>
                  <a:txBody>
                    <a:bodyPr/>
                    <a:lstStyle/>
                    <a:p>
                      <a:pPr indent="0">
                        <a:buNone/>
                      </a:pPr>
                      <a:r>
                        <a:rPr lang="en-US" sz="1200" b="1">
                          <a:solidFill>
                            <a:srgbClr val="FFFFFF"/>
                          </a:solidFill>
                          <a:latin typeface="Arial" panose="020B0604020202020204" pitchFamily="34" charset="0"/>
                          <a:cs typeface="Arial" panose="020B0604020202020204" pitchFamily="34" charset="0"/>
                        </a:rPr>
                        <a:t> </a:t>
                      </a:r>
                      <a:endParaRPr lang="en-US" altLang="en-US" sz="1200" b="1">
                        <a:solidFill>
                          <a:srgbClr val="FFFFFF"/>
                        </a:solidFill>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0000"/>
                    </a:solidFill>
                  </a:tcPr>
                </a:tc>
                <a:tc>
                  <a:txBody>
                    <a:bodyPr/>
                    <a:lstStyle/>
                    <a:p>
                      <a:pPr indent="0">
                        <a:buNone/>
                      </a:pPr>
                      <a:r>
                        <a:rPr lang="en-US" sz="1200" b="1">
                          <a:solidFill>
                            <a:srgbClr val="FFFFFF"/>
                          </a:solidFill>
                          <a:latin typeface="Arial" panose="020B0604020202020204" pitchFamily="34" charset="0"/>
                          <a:cs typeface="Arial" panose="020B0604020202020204" pitchFamily="34" charset="0"/>
                        </a:rPr>
                        <a:t> </a:t>
                      </a:r>
                      <a:endParaRPr lang="en-US" altLang="en-US" sz="1200" b="1">
                        <a:solidFill>
                          <a:srgbClr val="FFFFFF"/>
                        </a:solidFill>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0000"/>
                    </a:solidFill>
                  </a:tcPr>
                </a:tc>
                <a:tc>
                  <a:txBody>
                    <a:bodyPr/>
                    <a:lstStyle/>
                    <a:p>
                      <a:pPr indent="0">
                        <a:buNone/>
                      </a:pPr>
                      <a:r>
                        <a:rPr lang="en-US" sz="1200" b="1">
                          <a:solidFill>
                            <a:srgbClr val="FFFFFF"/>
                          </a:solidFill>
                          <a:latin typeface="Arial" panose="020B0604020202020204" pitchFamily="34" charset="0"/>
                          <a:cs typeface="Arial" panose="020B0604020202020204" pitchFamily="34" charset="0"/>
                        </a:rPr>
                        <a:t> </a:t>
                      </a:r>
                      <a:endParaRPr lang="en-US" altLang="en-US" sz="1200" b="1">
                        <a:solidFill>
                          <a:srgbClr val="FFFFFF"/>
                        </a:solidFill>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0000"/>
                    </a:solidFill>
                  </a:tcPr>
                </a:tc>
                <a:tc>
                  <a:txBody>
                    <a:bodyPr/>
                    <a:lstStyle/>
                    <a:p>
                      <a:pPr indent="0">
                        <a:buNone/>
                      </a:pPr>
                      <a:r>
                        <a:rPr lang="en-US" sz="1200" b="1">
                          <a:solidFill>
                            <a:srgbClr val="FFFFFF"/>
                          </a:solidFill>
                          <a:latin typeface="Arial" panose="020B0604020202020204" pitchFamily="34" charset="0"/>
                          <a:cs typeface="Arial" panose="020B0604020202020204" pitchFamily="34" charset="0"/>
                        </a:rPr>
                        <a:t> </a:t>
                      </a:r>
                      <a:endParaRPr lang="en-US" altLang="en-US" sz="1200" b="1">
                        <a:solidFill>
                          <a:srgbClr val="FFFFFF"/>
                        </a:solidFill>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0000"/>
                    </a:solidFill>
                  </a:tcPr>
                </a:tc>
                <a:tc>
                  <a:txBody>
                    <a:bodyPr/>
                    <a:lstStyle/>
                    <a:p>
                      <a:pPr indent="0">
                        <a:buNone/>
                      </a:pPr>
                      <a:r>
                        <a:rPr lang="en-US" sz="1200" b="1">
                          <a:solidFill>
                            <a:srgbClr val="FFFFFF"/>
                          </a:solidFill>
                          <a:latin typeface="Arial" panose="020B0604020202020204" pitchFamily="34" charset="0"/>
                          <a:cs typeface="Arial" panose="020B0604020202020204" pitchFamily="34" charset="0"/>
                        </a:rPr>
                        <a:t> </a:t>
                      </a:r>
                      <a:endParaRPr lang="en-US" altLang="en-US" sz="1200" b="1">
                        <a:solidFill>
                          <a:srgbClr val="FFFFFF"/>
                        </a:solidFill>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0000"/>
                    </a:solidFill>
                  </a:tcPr>
                </a:tc>
                <a:tc>
                  <a:txBody>
                    <a:bodyPr/>
                    <a:lstStyle/>
                    <a:p>
                      <a:pPr indent="0">
                        <a:buNone/>
                      </a:pPr>
                      <a:r>
                        <a:rPr lang="en-US" sz="1200" b="1">
                          <a:solidFill>
                            <a:srgbClr val="FFFFFF"/>
                          </a:solidFill>
                          <a:latin typeface="Arial" panose="020B0604020202020204" pitchFamily="34" charset="0"/>
                          <a:cs typeface="Arial" panose="020B0604020202020204" pitchFamily="34" charset="0"/>
                        </a:rPr>
                        <a:t> </a:t>
                      </a:r>
                      <a:endParaRPr lang="en-US" altLang="en-US" sz="1200" b="1">
                        <a:solidFill>
                          <a:srgbClr val="FFFFFF"/>
                        </a:solidFill>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0000"/>
                    </a:solidFill>
                  </a:tcPr>
                </a:tc>
                <a:tc>
                  <a:txBody>
                    <a:bodyPr/>
                    <a:lstStyle/>
                    <a:p>
                      <a:pPr indent="0">
                        <a:buNone/>
                      </a:pPr>
                      <a:r>
                        <a:rPr lang="en-US" sz="1200" b="1">
                          <a:solidFill>
                            <a:srgbClr val="FFFFFF"/>
                          </a:solidFill>
                          <a:latin typeface="Arial" panose="020B0604020202020204" pitchFamily="34" charset="0"/>
                          <a:cs typeface="Arial" panose="020B0604020202020204" pitchFamily="34" charset="0"/>
                        </a:rPr>
                        <a:t> </a:t>
                      </a:r>
                      <a:endParaRPr lang="en-US" altLang="en-US" sz="1200" b="1">
                        <a:solidFill>
                          <a:srgbClr val="FFFFFF"/>
                        </a:solidFill>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0000"/>
                    </a:solidFill>
                  </a:tcPr>
                </a:tc>
                <a:tc>
                  <a:txBody>
                    <a:bodyPr/>
                    <a:lstStyle/>
                    <a:p>
                      <a:pPr indent="0">
                        <a:buNone/>
                      </a:pPr>
                      <a:r>
                        <a:rPr lang="en-US" sz="1200" b="1">
                          <a:solidFill>
                            <a:srgbClr val="FFFFFF"/>
                          </a:solidFill>
                          <a:latin typeface="Arial" panose="020B0604020202020204" pitchFamily="34" charset="0"/>
                          <a:cs typeface="Arial" panose="020B0604020202020204" pitchFamily="34" charset="0"/>
                        </a:rPr>
                        <a:t> </a:t>
                      </a:r>
                      <a:endParaRPr lang="en-US" altLang="en-US" sz="1200" b="1">
                        <a:solidFill>
                          <a:srgbClr val="FFFFFF"/>
                        </a:solidFill>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0000"/>
                    </a:solidFill>
                  </a:tcPr>
                </a:tc>
                <a:tc gridSpan="2">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FF0000"/>
                    </a:solidFill>
                  </a:tcPr>
                </a:tc>
                <a:tc hMerge="1">
                  <a:txBody>
                    <a:bodyPr/>
                    <a:lstStyle/>
                    <a:p>
                      <a:endParaRPr lang="en-US"/>
                    </a:p>
                  </a:txBody>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B050"/>
                    </a:solid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B050"/>
                    </a:solid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B0F0"/>
                    </a:solidFill>
                  </a:tcPr>
                </a:tc>
                <a:tc gridSpan="2">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FF0000"/>
                    </a:solidFill>
                  </a:tcPr>
                </a:tc>
                <a:tc hMerge="1">
                  <a:txBody>
                    <a:bodyPr/>
                    <a:lstStyle/>
                    <a:p>
                      <a:endParaRPr lang="en-US"/>
                    </a:p>
                  </a:txBody>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gridSpan="2">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FF0000"/>
                    </a:solidFill>
                  </a:tcPr>
                </a:tc>
                <a:tc hMerge="1">
                  <a:txBody>
                    <a:bodyPr/>
                    <a:lstStyle/>
                    <a:p>
                      <a:endParaRPr lang="en-US"/>
                    </a:p>
                  </a:txBody>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B050"/>
                    </a:solid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B0F0"/>
                    </a:solid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FF0000"/>
                    </a:solidFill>
                  </a:tcPr>
                </a:tc>
                <a:tc gridSpan="2">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FF0000"/>
                    </a:solidFill>
                  </a:tcPr>
                </a:tc>
                <a:tc hMerge="1">
                  <a:txBody>
                    <a:bodyPr/>
                    <a:lstStyle/>
                    <a:p>
                      <a:endParaRPr lang="en-US"/>
                    </a:p>
                  </a:txBody>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B050"/>
                    </a:solid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B0F0"/>
                    </a:solid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FF0000"/>
                    </a:solidFill>
                  </a:tcPr>
                </a:tc>
                <a:tc gridSpan="2">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FF0000"/>
                    </a:solidFill>
                  </a:tcPr>
                </a:tc>
                <a:tc hMerge="1">
                  <a:txBody>
                    <a:bodyPr/>
                    <a:lstStyle/>
                    <a:p>
                      <a:endParaRPr lang="en-US"/>
                    </a:p>
                  </a:txBody>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a:txBody>
                    <a:bodyPr/>
                    <a:lstStyle/>
                    <a:p>
                      <a:pPr indent="0">
                        <a:buNone/>
                      </a:pPr>
                      <a:r>
                        <a:rPr lang="en-US" sz="1200" b="1">
                          <a:solidFill>
                            <a:srgbClr val="FFFFFF"/>
                          </a:solidFill>
                          <a:latin typeface="Arial" panose="020B0604020202020204" pitchFamily="34" charset="0"/>
                          <a:cs typeface="Arial" panose="020B0604020202020204" pitchFamily="34" charset="0"/>
                        </a:rPr>
                        <a:t> </a:t>
                      </a:r>
                      <a:endParaRPr lang="en-US" altLang="en-US" sz="1200" b="1">
                        <a:solidFill>
                          <a:srgbClr val="FFFFFF"/>
                        </a:solidFill>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0000"/>
                    </a:solidFill>
                  </a:tcPr>
                </a:tc>
                <a:tc>
                  <a:txBody>
                    <a:bodyPr/>
                    <a:lstStyle/>
                    <a:p>
                      <a:pPr indent="0">
                        <a:buNone/>
                      </a:pPr>
                      <a:r>
                        <a:rPr lang="en-US" sz="1200" b="1">
                          <a:solidFill>
                            <a:srgbClr val="FFFFFF"/>
                          </a:solidFill>
                          <a:latin typeface="Arial" panose="020B0604020202020204" pitchFamily="34" charset="0"/>
                          <a:cs typeface="Arial" panose="020B0604020202020204" pitchFamily="34" charset="0"/>
                        </a:rPr>
                        <a:t> </a:t>
                      </a:r>
                      <a:endParaRPr lang="en-US" altLang="en-US" sz="1200" b="1">
                        <a:solidFill>
                          <a:srgbClr val="FFFFFF"/>
                        </a:solidFill>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0000"/>
                    </a:solidFill>
                  </a:tcPr>
                </a:tc>
                <a:tc>
                  <a:txBody>
                    <a:bodyPr/>
                    <a:lstStyle/>
                    <a:p>
                      <a:pPr indent="0">
                        <a:buNone/>
                      </a:pPr>
                      <a:r>
                        <a:rPr lang="en-US" sz="1200" b="1">
                          <a:solidFill>
                            <a:srgbClr val="FFFFFF"/>
                          </a:solidFill>
                          <a:latin typeface="Arial" panose="020B0604020202020204" pitchFamily="34" charset="0"/>
                          <a:cs typeface="Arial" panose="020B0604020202020204" pitchFamily="34" charset="0"/>
                        </a:rPr>
                        <a:t> </a:t>
                      </a:r>
                      <a:endParaRPr lang="en-US" altLang="en-US" sz="1200" b="1">
                        <a:solidFill>
                          <a:srgbClr val="FFFFFF"/>
                        </a:solidFill>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solidFill>
                      <a:srgbClr val="000000"/>
                    </a:solidFill>
                  </a:tcPr>
                </a:tc>
                <a:tc>
                  <a:txBody>
                    <a:bodyPr/>
                    <a:lstStyle/>
                    <a:p>
                      <a:pPr indent="0">
                        <a:buNone/>
                      </a:pPr>
                      <a:r>
                        <a:rPr lang="en-US" sz="1200" b="1">
                          <a:latin typeface="Arial" panose="020B0604020202020204" pitchFamily="34" charset="0"/>
                          <a:cs typeface="Arial" panose="020B0604020202020204" pitchFamily="34" charset="0"/>
                        </a:rPr>
                        <a:t> </a:t>
                      </a:r>
                      <a:endParaRPr lang="en-US" altLang="en-US" sz="1200" b="1">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r>
              <a:tr h="264160">
                <a:tc vMerge="1">
                  <a:txBody>
                    <a:bodyPr/>
                    <a:lstStyle/>
                    <a:p>
                      <a:endParaRPr lang="en-US"/>
                    </a:p>
                  </a:txBody>
                  <a:tcPr>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B w="12700" cap="flat" cmpd="sng">
                      <a:solidFill>
                        <a:srgbClr val="080000"/>
                      </a:solidFill>
                      <a:prstDash val="solid"/>
                      <a:headEnd type="none" w="med" len="med"/>
                      <a:tailEnd type="none" w="med" len="med"/>
                    </a:lnB>
                  </a:tcPr>
                </a:tc>
                <a:tc gridSpan="33">
                  <a:txBody>
                    <a:bodyPr/>
                    <a:lstStyle/>
                    <a:p>
                      <a:pPr indent="0">
                        <a:buNone/>
                      </a:pPr>
                      <a:r>
                        <a:rPr lang="en-US" sz="1200" b="1" dirty="0">
                          <a:latin typeface="Arial" panose="020B0604020202020204" pitchFamily="34" charset="0"/>
                          <a:cs typeface="Arial" panose="020B0604020202020204" pitchFamily="34" charset="0"/>
                        </a:rPr>
                        <a:t> </a:t>
                      </a:r>
                      <a:endParaRPr lang="en-US" altLang="en-US" sz="1200" b="1" dirty="0">
                        <a:latin typeface="Arial" panose="020B0604020202020204" pitchFamily="34" charset="0"/>
                        <a:ea typeface="Arial" panose="020B0604020202020204" pitchFamily="34" charset="0"/>
                        <a:cs typeface="Arial" panose="020B0604020202020204" pitchFamily="34" charset="0"/>
                      </a:endParaRPr>
                    </a:p>
                  </a:txBody>
                  <a:tcPr marL="68580" marR="68580" marT="0" marB="0">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lnTlToBr>
                    <a:lnBlToTr>
                      <a:noFill/>
                    </a:lnBlToTr>
                    <a:noFill/>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c hMerge="1">
                  <a:txBody>
                    <a:bodyPr/>
                    <a:lstStyle/>
                    <a:p>
                      <a:endParaRPr lang="en-US"/>
                    </a:p>
                  </a:txBody>
                  <a:tcPr>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tcPr>
                </a:tc>
              </a:tr>
            </a:tbl>
          </a:graphicData>
        </a:graphic>
      </p:graphicFrame>
      <p:sp>
        <p:nvSpPr>
          <p:cNvPr id="6" name="Text Box 5"/>
          <p:cNvSpPr txBox="1"/>
          <p:nvPr/>
        </p:nvSpPr>
        <p:spPr>
          <a:xfrm>
            <a:off x="772161" y="5543552"/>
            <a:ext cx="10600691" cy="615553"/>
          </a:xfrm>
          <a:prstGeom prst="rect">
            <a:avLst/>
          </a:prstGeom>
          <a:noFill/>
          <a:ln w="9525">
            <a:noFill/>
          </a:ln>
        </p:spPr>
        <p:txBody>
          <a:bodyPr wrap="square">
            <a:spAutoFit/>
          </a:bodyPr>
          <a:lstStyle/>
          <a:p>
            <a:pPr indent="0"/>
            <a:r>
              <a:rPr lang="en-US" sz="1200" b="1" u="sng" dirty="0">
                <a:latin typeface="Arial" panose="020B0604020202020204" pitchFamily="34" charset="0"/>
                <a:cs typeface="Times New Roman" panose="02020603050405020304" charset="0"/>
              </a:rPr>
              <a:t> </a:t>
            </a:r>
          </a:p>
          <a:p>
            <a:pPr indent="0"/>
            <a:r>
              <a:rPr lang="en-US" sz="1200" b="1" u="sng" dirty="0">
                <a:latin typeface="Arial" panose="020B0604020202020204" pitchFamily="34" charset="0"/>
                <a:cs typeface="Times New Roman" panose="02020603050405020304" charset="0"/>
              </a:rPr>
              <a:t>Key</a:t>
            </a:r>
            <a:r>
              <a:rPr lang="en-US" sz="1200" b="1" dirty="0">
                <a:latin typeface="Arial" panose="020B0604020202020204" pitchFamily="34" charset="0"/>
                <a:cs typeface="Times New Roman" panose="02020603050405020304" charset="0"/>
              </a:rPr>
              <a:t>:</a:t>
            </a:r>
            <a:r>
              <a:rPr lang="en-GB" altLang="en-US" sz="1200" b="1" dirty="0">
                <a:latin typeface="Arial" panose="020B0604020202020204" pitchFamily="34" charset="0"/>
                <a:cs typeface="Times New Roman" panose="02020603050405020304" charset="0"/>
              </a:rPr>
              <a:t>	</a:t>
            </a:r>
            <a:r>
              <a:rPr lang="en-US" sz="1200" b="1" dirty="0">
                <a:latin typeface="Arial" panose="020B0604020202020204" pitchFamily="34" charset="0"/>
                <a:cs typeface="Times New Roman" panose="02020603050405020304" charset="0"/>
              </a:rPr>
              <a:t>High Activity    	Low Activity	   </a:t>
            </a:r>
            <a:r>
              <a:rPr lang="en-US" sz="2200" b="0" dirty="0">
                <a:latin typeface="Times New Roman" panose="02020603050405020304" charset="0"/>
              </a:rPr>
              <a:t>	</a:t>
            </a:r>
            <a:r>
              <a:rPr lang="en-US" sz="1200" b="1" dirty="0">
                <a:latin typeface="Arial" panose="020B0604020202020204" pitchFamily="34" charset="0"/>
                <a:cs typeface="Times New Roman" panose="02020603050405020304" charset="0"/>
              </a:rPr>
              <a:t>Rest	   </a:t>
            </a:r>
            <a:r>
              <a:rPr lang="en-US" sz="2200" b="0" dirty="0">
                <a:latin typeface="Times New Roman" panose="02020603050405020304" charset="0"/>
              </a:rPr>
              <a:t>	</a:t>
            </a:r>
            <a:r>
              <a:rPr lang="en-US" sz="1200" b="1" dirty="0">
                <a:latin typeface="Arial" panose="020B0604020202020204" pitchFamily="34" charset="0"/>
                <a:cs typeface="Times New Roman" panose="02020603050405020304" charset="0"/>
              </a:rPr>
              <a:t>Sleep	  </a:t>
            </a:r>
            <a:r>
              <a:rPr lang="en-US" sz="2000" b="1" dirty="0">
                <a:latin typeface="Arial" panose="020B0604020202020204" pitchFamily="34" charset="0"/>
                <a:cs typeface="Times New Roman" panose="02020603050405020304" charset="0"/>
              </a:rPr>
              <a:t> </a:t>
            </a:r>
            <a:r>
              <a:rPr lang="en-US" b="0" dirty="0" err="1">
                <a:solidFill>
                  <a:srgbClr val="FFFFFF"/>
                </a:solidFill>
                <a:latin typeface="Webdings" panose="05030102010509060703" charset="0"/>
              </a:rPr>
              <a:t>c</a:t>
            </a:r>
            <a:r>
              <a:rPr lang="en-US" sz="1200" b="1" dirty="0" err="1">
                <a:latin typeface="Arial" panose="020B0604020202020204" pitchFamily="34" charset="0"/>
                <a:cs typeface="Times New Roman" panose="02020603050405020304" charset="0"/>
              </a:rPr>
              <a:t>Restless</a:t>
            </a:r>
            <a:r>
              <a:rPr lang="en-US" sz="1200" b="1" dirty="0">
                <a:latin typeface="Arial" panose="020B0604020202020204" pitchFamily="34" charset="0"/>
                <a:cs typeface="Times New Roman" panose="02020603050405020304" charset="0"/>
              </a:rPr>
              <a:t> sleep    </a:t>
            </a:r>
            <a:endParaRPr lang="en-GB" altLang="en-US" dirty="0"/>
          </a:p>
        </p:txBody>
      </p:sp>
      <p:sp>
        <p:nvSpPr>
          <p:cNvPr id="8" name="Rectangles 7"/>
          <p:cNvSpPr/>
          <p:nvPr/>
        </p:nvSpPr>
        <p:spPr>
          <a:xfrm>
            <a:off x="2757807" y="5906770"/>
            <a:ext cx="281940" cy="259080"/>
          </a:xfrm>
          <a:prstGeom prst="rect">
            <a:avLst/>
          </a:prstGeom>
          <a:gradFill rotWithShape="0">
            <a:gsLst>
              <a:gs pos="97000">
                <a:srgbClr val="FF0000"/>
              </a:gs>
              <a:gs pos="100000">
                <a:srgbClr val="760303"/>
              </a:gs>
            </a:gsLst>
            <a:lin ang="5400000" scaled="0"/>
          </a:gradFill>
          <a:ln w="28575" cap="flat" cmpd="sng" algn="ctr">
            <a:solidFill>
              <a:schemeClr val="tx1"/>
            </a:solidFill>
            <a:prstDash val="solid"/>
            <a:round/>
            <a:headEnd type="none" w="med" len="med"/>
            <a:tailEnd type="none" w="med" len="med"/>
          </a:ln>
        </p:spPr>
        <p:txBody>
          <a:bodyPr vert="horz" wrap="none" lIns="91440" tIns="45720" rIns="91440" bIns="45720" numCol="1" anchor="ctr" anchorCtr="0" compatLnSpc="1"/>
          <a:lstStyle/>
          <a:p>
            <a:pPr marL="0" marR="0" indent="0" algn="l" defTabSz="914400" rtl="0" eaLnBrk="1" fontAlgn="base" latinLnBrk="0" hangingPunct="1">
              <a:lnSpc>
                <a:spcPct val="100000"/>
              </a:lnSpc>
              <a:spcBef>
                <a:spcPct val="0"/>
              </a:spcBef>
              <a:spcAft>
                <a:spcPct val="0"/>
              </a:spcAft>
              <a:buClrTx/>
              <a:buSzTx/>
              <a:buFontTx/>
              <a:buNone/>
            </a:pPr>
            <a:endPara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endParaRPr>
          </a:p>
        </p:txBody>
      </p:sp>
      <p:sp>
        <p:nvSpPr>
          <p:cNvPr id="9" name="Rectangles 8"/>
          <p:cNvSpPr/>
          <p:nvPr/>
        </p:nvSpPr>
        <p:spPr>
          <a:xfrm>
            <a:off x="4544062" y="5906770"/>
            <a:ext cx="281940" cy="259080"/>
          </a:xfrm>
          <a:prstGeom prst="rect">
            <a:avLst/>
          </a:prstGeom>
          <a:gradFill rotWithShape="0">
            <a:gsLst>
              <a:gs pos="97000">
                <a:srgbClr val="00B050"/>
              </a:gs>
              <a:gs pos="100000">
                <a:srgbClr val="760303"/>
              </a:gs>
            </a:gsLst>
            <a:lin ang="5400000" scaled="0"/>
          </a:gradFill>
          <a:ln w="28575" cap="flat" cmpd="sng" algn="ctr">
            <a:solidFill>
              <a:schemeClr val="tx1"/>
            </a:solidFill>
            <a:prstDash val="solid"/>
            <a:round/>
            <a:headEnd type="none" w="med" len="med"/>
            <a:tailEnd type="none" w="med" len="med"/>
          </a:ln>
        </p:spPr>
        <p:txBody>
          <a:bodyPr vert="horz" wrap="none" lIns="91440" tIns="45720" rIns="91440" bIns="45720" numCol="1" anchor="ctr" anchorCtr="0" compatLnSpc="1"/>
          <a:lstStyle/>
          <a:p>
            <a:pPr marL="0" marR="0" indent="0" algn="l" defTabSz="914400" rtl="0" eaLnBrk="1" fontAlgn="base" latinLnBrk="0" hangingPunct="1">
              <a:lnSpc>
                <a:spcPct val="100000"/>
              </a:lnSpc>
              <a:spcBef>
                <a:spcPct val="0"/>
              </a:spcBef>
              <a:spcAft>
                <a:spcPct val="0"/>
              </a:spcAft>
              <a:buClrTx/>
              <a:buSzTx/>
              <a:buFontTx/>
              <a:buNone/>
            </a:pPr>
            <a:endPara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endParaRPr>
          </a:p>
        </p:txBody>
      </p:sp>
      <p:sp>
        <p:nvSpPr>
          <p:cNvPr id="10" name="Rectangles 9"/>
          <p:cNvSpPr/>
          <p:nvPr/>
        </p:nvSpPr>
        <p:spPr>
          <a:xfrm>
            <a:off x="5811522" y="5906770"/>
            <a:ext cx="281940" cy="259080"/>
          </a:xfrm>
          <a:prstGeom prst="rect">
            <a:avLst/>
          </a:prstGeom>
          <a:gradFill rotWithShape="0">
            <a:gsLst>
              <a:gs pos="97000">
                <a:srgbClr val="00B0F0"/>
              </a:gs>
              <a:gs pos="100000">
                <a:srgbClr val="760303"/>
              </a:gs>
            </a:gsLst>
            <a:lin ang="5400000" scaled="0"/>
          </a:gradFill>
          <a:ln w="28575" cap="flat" cmpd="sng" algn="ctr">
            <a:solidFill>
              <a:schemeClr val="tx1"/>
            </a:solidFill>
            <a:prstDash val="solid"/>
            <a:round/>
            <a:headEnd type="none" w="med" len="med"/>
            <a:tailEnd type="none" w="med" len="med"/>
          </a:ln>
        </p:spPr>
        <p:txBody>
          <a:bodyPr vert="horz" wrap="none" lIns="91440" tIns="45720" rIns="91440" bIns="45720" numCol="1" anchor="ctr" anchorCtr="0" compatLnSpc="1"/>
          <a:lstStyle/>
          <a:p>
            <a:pPr marL="0" marR="0" indent="0" algn="l" defTabSz="914400" rtl="0" eaLnBrk="1" fontAlgn="base" latinLnBrk="0" hangingPunct="1">
              <a:lnSpc>
                <a:spcPct val="100000"/>
              </a:lnSpc>
              <a:spcBef>
                <a:spcPct val="0"/>
              </a:spcBef>
              <a:spcAft>
                <a:spcPct val="0"/>
              </a:spcAft>
              <a:buClrTx/>
              <a:buSzTx/>
              <a:buFontTx/>
              <a:buNone/>
            </a:pPr>
            <a:endPara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endParaRPr>
          </a:p>
        </p:txBody>
      </p:sp>
      <p:sp>
        <p:nvSpPr>
          <p:cNvPr id="11" name="Rectangles 10"/>
          <p:cNvSpPr/>
          <p:nvPr/>
        </p:nvSpPr>
        <p:spPr>
          <a:xfrm>
            <a:off x="7767322" y="5906770"/>
            <a:ext cx="281940" cy="259080"/>
          </a:xfrm>
          <a:prstGeom prst="rect">
            <a:avLst/>
          </a:prstGeom>
          <a:gradFill rotWithShape="0">
            <a:gsLst>
              <a:gs pos="97000">
                <a:schemeClr val="tx1"/>
              </a:gs>
              <a:gs pos="100000">
                <a:srgbClr val="760303"/>
              </a:gs>
            </a:gsLst>
            <a:lin ang="5400000" scaled="0"/>
          </a:gradFill>
          <a:ln w="28575" cap="flat" cmpd="sng" algn="ctr">
            <a:solidFill>
              <a:schemeClr val="tx1"/>
            </a:solidFill>
            <a:prstDash val="solid"/>
            <a:round/>
            <a:headEnd type="none" w="med" len="med"/>
            <a:tailEnd type="none" w="med" len="med"/>
          </a:ln>
        </p:spPr>
        <p:txBody>
          <a:bodyPr vert="horz" wrap="none" lIns="91440" tIns="45720" rIns="91440" bIns="45720" numCol="1" anchor="ctr" anchorCtr="0" compatLnSpc="1"/>
          <a:lstStyle/>
          <a:p>
            <a:pPr marL="0" marR="0" indent="0" algn="l" defTabSz="914400" rtl="0" eaLnBrk="1" fontAlgn="base" latinLnBrk="0" hangingPunct="1">
              <a:lnSpc>
                <a:spcPct val="100000"/>
              </a:lnSpc>
              <a:spcBef>
                <a:spcPct val="0"/>
              </a:spcBef>
              <a:spcAft>
                <a:spcPct val="0"/>
              </a:spcAft>
              <a:buClrTx/>
              <a:buSzTx/>
              <a:buFontTx/>
              <a:buNone/>
            </a:pPr>
            <a:endPara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endParaRPr>
          </a:p>
        </p:txBody>
      </p:sp>
      <p:sp>
        <p:nvSpPr>
          <p:cNvPr id="12" name="Rectangles 11"/>
          <p:cNvSpPr/>
          <p:nvPr/>
        </p:nvSpPr>
        <p:spPr>
          <a:xfrm>
            <a:off x="9745982" y="5906770"/>
            <a:ext cx="281940" cy="259080"/>
          </a:xfrm>
          <a:prstGeom prst="rect">
            <a:avLst/>
          </a:prstGeom>
          <a:gradFill rotWithShape="0">
            <a:gsLst>
              <a:gs pos="97000">
                <a:srgbClr val="FFC000"/>
              </a:gs>
              <a:gs pos="100000">
                <a:srgbClr val="760303"/>
              </a:gs>
            </a:gsLst>
            <a:lin ang="5400000" scaled="0"/>
          </a:gradFill>
          <a:ln w="28575" cap="flat" cmpd="sng" algn="ctr">
            <a:solidFill>
              <a:schemeClr val="tx1"/>
            </a:solidFill>
            <a:prstDash val="solid"/>
            <a:round/>
            <a:headEnd type="none" w="med" len="med"/>
            <a:tailEnd type="none" w="med" len="med"/>
          </a:ln>
        </p:spPr>
        <p:txBody>
          <a:bodyPr vert="horz" wrap="none" lIns="91440" tIns="45720" rIns="91440" bIns="45720" numCol="1" anchor="ctr" anchorCtr="0" compatLnSpc="1"/>
          <a:lstStyle/>
          <a:p>
            <a:pPr marL="0" marR="0" indent="0" algn="l" defTabSz="914400" rtl="0" eaLnBrk="1" fontAlgn="base" latinLnBrk="0" hangingPunct="1">
              <a:lnSpc>
                <a:spcPct val="100000"/>
              </a:lnSpc>
              <a:spcBef>
                <a:spcPct val="0"/>
              </a:spcBef>
              <a:spcAft>
                <a:spcPct val="0"/>
              </a:spcAft>
              <a:buClrTx/>
              <a:buSzTx/>
              <a:buFontTx/>
              <a:buNone/>
            </a:pPr>
            <a:endPara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endParaRPr>
          </a:p>
        </p:txBody>
      </p:sp>
    </p:spTree>
  </p:cSld>
  <p:clrMapOvr>
    <a:masterClrMapping/>
  </p:clrMapOvr>
  <mc:AlternateContent xmlns:mc="http://schemas.openxmlformats.org/markup-compatibility/2006" xmlns:p14="http://schemas.microsoft.com/office/powerpoint/2010/main">
    <mc:Choice Requires="p14">
      <p:transition spd="slow" p14:dur="2000" advTm="41969"/>
    </mc:Choice>
    <mc:Fallback xmlns="">
      <p:transition spd="slow" advTm="41969"/>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b="1" dirty="0">
                <a:solidFill>
                  <a:srgbClr val="0070C0"/>
                </a:solidFill>
              </a:rPr>
              <a:t>What is Rest?</a:t>
            </a:r>
          </a:p>
        </p:txBody>
      </p:sp>
      <p:sp>
        <p:nvSpPr>
          <p:cNvPr id="3" name="Content Placeholder 2"/>
          <p:cNvSpPr>
            <a:spLocks noGrp="1"/>
          </p:cNvSpPr>
          <p:nvPr>
            <p:ph sz="half" idx="1"/>
          </p:nvPr>
        </p:nvSpPr>
        <p:spPr>
          <a:xfrm>
            <a:off x="609601" y="1174750"/>
            <a:ext cx="10475595" cy="4703536"/>
          </a:xfrm>
        </p:spPr>
        <p:txBody>
          <a:bodyPr>
            <a:normAutofit/>
          </a:bodyPr>
          <a:lstStyle/>
          <a:p>
            <a:endParaRPr lang="en-GB" altLang="en-US" dirty="0" smtClean="0"/>
          </a:p>
          <a:p>
            <a:pPr marL="457200" indent="-457200">
              <a:buFont typeface="Arial" panose="020B0604020202020204" pitchFamily="34" charset="0"/>
              <a:buChar char="•"/>
            </a:pPr>
            <a:r>
              <a:rPr lang="en-GB" altLang="en-US" dirty="0" smtClean="0"/>
              <a:t>An </a:t>
            </a:r>
            <a:r>
              <a:rPr lang="en-GB" altLang="en-US" dirty="0"/>
              <a:t>important part of activity </a:t>
            </a:r>
            <a:r>
              <a:rPr lang="en-GB" altLang="en-US" dirty="0" smtClean="0"/>
              <a:t>management</a:t>
            </a:r>
          </a:p>
          <a:p>
            <a:pPr marL="457200" indent="-457200">
              <a:buFont typeface="Arial" panose="020B0604020202020204" pitchFamily="34" charset="0"/>
              <a:buChar char="•"/>
            </a:pPr>
            <a:endParaRPr lang="en-GB" altLang="en-US" dirty="0"/>
          </a:p>
          <a:p>
            <a:pPr marL="457200" indent="-457200">
              <a:buFont typeface="Arial" panose="020B0604020202020204" pitchFamily="34" charset="0"/>
              <a:buChar char="•"/>
            </a:pPr>
            <a:r>
              <a:rPr lang="en-GB" altLang="en-US" dirty="0"/>
              <a:t>Resting </a:t>
            </a:r>
            <a:r>
              <a:rPr lang="en-GB" altLang="en-US" dirty="0" smtClean="0"/>
              <a:t>Mind </a:t>
            </a:r>
            <a:r>
              <a:rPr lang="en-GB" altLang="en-US" dirty="0"/>
              <a:t>and Body at the same time </a:t>
            </a:r>
            <a:endParaRPr lang="en-GB" altLang="en-US" dirty="0" smtClean="0"/>
          </a:p>
          <a:p>
            <a:pPr marL="457200" indent="-457200">
              <a:buFont typeface="Arial" panose="020B0604020202020204" pitchFamily="34" charset="0"/>
              <a:buChar char="•"/>
            </a:pPr>
            <a:endParaRPr lang="en-GB" altLang="en-US" dirty="0"/>
          </a:p>
          <a:p>
            <a:pPr marL="457200" indent="-457200">
              <a:buFont typeface="Arial" panose="020B0604020202020204" pitchFamily="34" charset="0"/>
              <a:buChar char="•"/>
            </a:pPr>
            <a:r>
              <a:rPr lang="en-GB" altLang="en-US" dirty="0"/>
              <a:t>Being in the moment </a:t>
            </a:r>
            <a:endParaRPr lang="en-GB" altLang="en-US" dirty="0" smtClean="0"/>
          </a:p>
          <a:p>
            <a:pPr marL="457200" indent="-457200">
              <a:buFont typeface="Arial" panose="020B0604020202020204" pitchFamily="34" charset="0"/>
              <a:buChar char="•"/>
            </a:pPr>
            <a:endParaRPr lang="en-GB" altLang="en-US" dirty="0"/>
          </a:p>
          <a:p>
            <a:pPr marL="457200" indent="-457200">
              <a:buFont typeface="Arial" panose="020B0604020202020204" pitchFamily="34" charset="0"/>
              <a:buChar char="•"/>
            </a:pPr>
            <a:r>
              <a:rPr lang="en-GB" altLang="en-US" dirty="0"/>
              <a:t>Not </a:t>
            </a:r>
            <a:r>
              <a:rPr lang="en-GB" altLang="en-US" dirty="0" smtClean="0"/>
              <a:t>sleeping, watching </a:t>
            </a:r>
            <a:r>
              <a:rPr lang="en-GB" altLang="en-US" dirty="0"/>
              <a:t>TV or reading</a:t>
            </a:r>
          </a:p>
        </p:txBody>
      </p:sp>
      <p:pic>
        <p:nvPicPr>
          <p:cNvPr id="5" name="Content Placeholder 4"/>
          <p:cNvPicPr>
            <a:picLocks noGrp="1" noChangeAspect="1"/>
          </p:cNvPicPr>
          <p:nvPr>
            <p:ph sz="half" idx="2"/>
          </p:nvPr>
        </p:nvPicPr>
        <p:blipFill>
          <a:blip r:embed="rId2"/>
          <a:stretch>
            <a:fillRect/>
          </a:stretch>
        </p:blipFill>
        <p:spPr>
          <a:xfrm>
            <a:off x="9002099" y="4720856"/>
            <a:ext cx="1803493" cy="1124008"/>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advTm="33382"/>
    </mc:Choice>
    <mc:Fallback xmlns="">
      <p:transition spd="slow" advTm="33382"/>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b="1" dirty="0">
                <a:solidFill>
                  <a:srgbClr val="0070C0"/>
                </a:solidFill>
              </a:rPr>
              <a:t>Why use Rest?</a:t>
            </a:r>
          </a:p>
        </p:txBody>
      </p:sp>
      <p:sp>
        <p:nvSpPr>
          <p:cNvPr id="3" name="Content Placeholder 2"/>
          <p:cNvSpPr>
            <a:spLocks noGrp="1"/>
          </p:cNvSpPr>
          <p:nvPr>
            <p:ph sz="half" idx="1"/>
          </p:nvPr>
        </p:nvSpPr>
        <p:spPr>
          <a:xfrm>
            <a:off x="609600" y="1174750"/>
            <a:ext cx="10362565" cy="4953000"/>
          </a:xfrm>
        </p:spPr>
        <p:txBody>
          <a:bodyPr>
            <a:normAutofit/>
          </a:bodyPr>
          <a:lstStyle/>
          <a:p>
            <a:endParaRPr lang="en-GB" altLang="en-US" b="0" dirty="0" smtClean="0"/>
          </a:p>
          <a:p>
            <a:pPr marL="457200" indent="-457200">
              <a:buFont typeface="Arial" panose="020B0604020202020204" pitchFamily="34" charset="0"/>
              <a:buChar char="•"/>
            </a:pPr>
            <a:r>
              <a:rPr lang="en-GB" altLang="en-US" dirty="0" smtClean="0"/>
              <a:t>To </a:t>
            </a:r>
            <a:r>
              <a:rPr lang="en-GB" altLang="en-US" dirty="0"/>
              <a:t>conserve and top up </a:t>
            </a:r>
            <a:r>
              <a:rPr lang="en-GB" altLang="en-US" dirty="0" smtClean="0"/>
              <a:t>human battery / energy </a:t>
            </a:r>
          </a:p>
          <a:p>
            <a:pPr marL="457200" indent="-457200">
              <a:buFont typeface="Arial" panose="020B0604020202020204" pitchFamily="34" charset="0"/>
              <a:buChar char="•"/>
            </a:pPr>
            <a:endParaRPr lang="en-GB" altLang="en-US" dirty="0"/>
          </a:p>
          <a:p>
            <a:pPr marL="457200" indent="-457200">
              <a:buFont typeface="Arial" panose="020B0604020202020204" pitchFamily="34" charset="0"/>
              <a:buChar char="•"/>
            </a:pPr>
            <a:r>
              <a:rPr lang="en-GB" altLang="en-US" dirty="0"/>
              <a:t>Can reduce daytime </a:t>
            </a:r>
            <a:r>
              <a:rPr lang="en-GB" altLang="en-US" dirty="0" smtClean="0"/>
              <a:t>sleep</a:t>
            </a:r>
          </a:p>
          <a:p>
            <a:pPr marL="457200" indent="-457200">
              <a:buFont typeface="Arial" panose="020B0604020202020204" pitchFamily="34" charset="0"/>
              <a:buChar char="•"/>
            </a:pPr>
            <a:endParaRPr lang="en-GB" altLang="en-US" dirty="0"/>
          </a:p>
          <a:p>
            <a:pPr marL="457200" indent="-457200">
              <a:buFont typeface="Arial" panose="020B0604020202020204" pitchFamily="34" charset="0"/>
              <a:buChar char="•"/>
            </a:pPr>
            <a:r>
              <a:rPr lang="en-GB" altLang="en-US" dirty="0" smtClean="0"/>
              <a:t>Lower </a:t>
            </a:r>
            <a:r>
              <a:rPr lang="en-GB" altLang="en-US" dirty="0"/>
              <a:t>the stress </a:t>
            </a:r>
            <a:r>
              <a:rPr lang="en-GB" altLang="en-US" dirty="0" smtClean="0"/>
              <a:t>response</a:t>
            </a:r>
          </a:p>
          <a:p>
            <a:pPr marL="457200" indent="-457200">
              <a:buFont typeface="Arial" panose="020B0604020202020204" pitchFamily="34" charset="0"/>
              <a:buChar char="•"/>
            </a:pPr>
            <a:endParaRPr lang="en-GB" altLang="en-US" dirty="0" smtClean="0"/>
          </a:p>
          <a:p>
            <a:pPr marL="457200" indent="-457200">
              <a:buFont typeface="Arial" panose="020B0604020202020204" pitchFamily="34" charset="0"/>
              <a:buChar char="•"/>
            </a:pPr>
            <a:r>
              <a:rPr lang="en-GB" altLang="en-US" dirty="0" smtClean="0"/>
              <a:t>Helps </a:t>
            </a:r>
            <a:r>
              <a:rPr lang="en-GB" altLang="en-US" dirty="0"/>
              <a:t>to pace your activities better throughout the day</a:t>
            </a:r>
          </a:p>
        </p:txBody>
      </p:sp>
    </p:spTree>
  </p:cSld>
  <p:clrMapOvr>
    <a:masterClrMapping/>
  </p:clrMapOvr>
  <mc:AlternateContent xmlns:mc="http://schemas.openxmlformats.org/markup-compatibility/2006" xmlns:p14="http://schemas.microsoft.com/office/powerpoint/2010/main">
    <mc:Choice Requires="p14">
      <p:transition spd="slow" p14:dur="2000" advTm="20441"/>
    </mc:Choice>
    <mc:Fallback xmlns="">
      <p:transition spd="slow" advTm="20441"/>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6323" y="140192"/>
            <a:ext cx="11014554" cy="886942"/>
          </a:xfrm>
        </p:spPr>
        <p:txBody>
          <a:bodyPr/>
          <a:lstStyle/>
          <a:p>
            <a:r>
              <a:rPr lang="en-GB" altLang="en-US" b="1" dirty="0" smtClean="0">
                <a:solidFill>
                  <a:srgbClr val="0070C0"/>
                </a:solidFill>
              </a:rPr>
              <a:t>Pillars of rest / prescription of rest</a:t>
            </a:r>
            <a:endParaRPr lang="en-GB" altLang="en-US" b="1" dirty="0">
              <a:solidFill>
                <a:srgbClr val="0070C0"/>
              </a:solidFill>
            </a:endParaRPr>
          </a:p>
        </p:txBody>
      </p:sp>
      <p:sp>
        <p:nvSpPr>
          <p:cNvPr id="3" name="Content Placeholder 2"/>
          <p:cNvSpPr>
            <a:spLocks noGrp="1"/>
          </p:cNvSpPr>
          <p:nvPr>
            <p:ph sz="half" idx="1"/>
          </p:nvPr>
        </p:nvSpPr>
        <p:spPr>
          <a:xfrm>
            <a:off x="609600" y="1290180"/>
            <a:ext cx="10362565" cy="5320931"/>
          </a:xfrm>
        </p:spPr>
        <p:txBody>
          <a:bodyPr>
            <a:normAutofit/>
          </a:bodyPr>
          <a:lstStyle/>
          <a:p>
            <a:pPr marL="457200" indent="-457200">
              <a:buFont typeface="Arial" panose="020B0604020202020204" pitchFamily="34" charset="0"/>
              <a:buChar char="•"/>
            </a:pPr>
            <a:r>
              <a:rPr lang="en-GB" altLang="en-US" dirty="0" smtClean="0"/>
              <a:t>A useful analogy to support the idea of taking regular rest is to view your day as a ‘bridge’ of activity that is supported by ‘Pillars of Rest’.</a:t>
            </a:r>
          </a:p>
          <a:p>
            <a:pPr marL="457200" indent="-457200">
              <a:buFont typeface="Arial" panose="020B0604020202020204" pitchFamily="34" charset="0"/>
              <a:buChar char="•"/>
            </a:pPr>
            <a:endParaRPr lang="en-GB" altLang="en-US" dirty="0"/>
          </a:p>
          <a:p>
            <a:endParaRPr lang="en-GB" altLang="en-US" dirty="0" smtClean="0"/>
          </a:p>
          <a:p>
            <a:endParaRPr lang="en-GB" altLang="en-US" dirty="0"/>
          </a:p>
          <a:p>
            <a:pPr marL="457200" indent="-457200">
              <a:buFont typeface="Arial" panose="020B0604020202020204" pitchFamily="34" charset="0"/>
              <a:buChar char="•"/>
            </a:pPr>
            <a:endParaRPr lang="en-GB" altLang="en-US" dirty="0" smtClean="0"/>
          </a:p>
          <a:p>
            <a:pPr marL="457200" indent="-457200">
              <a:buFont typeface="Arial" panose="020B0604020202020204" pitchFamily="34" charset="0"/>
              <a:buChar char="•"/>
            </a:pPr>
            <a:r>
              <a:rPr lang="en-GB" altLang="en-US" dirty="0" smtClean="0"/>
              <a:t>Giving yourself permission to rest can be difficult. Use the idea of rest being a ‘prescription’ towards supporting your recovery.</a:t>
            </a:r>
            <a:endParaRPr lang="en-GB" altLang="en-US" dirty="0"/>
          </a:p>
        </p:txBody>
      </p:sp>
      <p:pic>
        <p:nvPicPr>
          <p:cNvPr id="4" name="Picture 3" descr="H:\Helen\arch.png"/>
          <p:cNvPicPr/>
          <p:nvPr/>
        </p:nvPicPr>
        <p:blipFill>
          <a:blip r:embed="rId2">
            <a:extLst>
              <a:ext uri="{28A0092B-C50C-407E-A947-70E740481C1C}">
                <a14:useLocalDpi xmlns:a14="http://schemas.microsoft.com/office/drawing/2010/main" val="0"/>
              </a:ext>
            </a:extLst>
          </a:blip>
          <a:srcRect/>
          <a:stretch>
            <a:fillRect/>
          </a:stretch>
        </p:blipFill>
        <p:spPr bwMode="auto">
          <a:xfrm>
            <a:off x="4023931" y="3215783"/>
            <a:ext cx="3248025" cy="1695450"/>
          </a:xfrm>
          <a:prstGeom prst="rect">
            <a:avLst/>
          </a:prstGeom>
          <a:solidFill>
            <a:srgbClr val="FF0000"/>
          </a:solidFill>
          <a:ln>
            <a:noFill/>
          </a:ln>
        </p:spPr>
      </p:pic>
      <p:cxnSp>
        <p:nvCxnSpPr>
          <p:cNvPr id="7" name="Straight Connector 6"/>
          <p:cNvCxnSpPr/>
          <p:nvPr/>
        </p:nvCxnSpPr>
        <p:spPr>
          <a:xfrm>
            <a:off x="4846320" y="3657600"/>
            <a:ext cx="18288" cy="1152144"/>
          </a:xfrm>
          <a:prstGeom prst="line">
            <a:avLst/>
          </a:prstGeom>
          <a:ln w="57150">
            <a:solidFill>
              <a:srgbClr val="FF0000"/>
            </a:solidFill>
          </a:ln>
        </p:spPr>
        <p:style>
          <a:lnRef idx="1">
            <a:schemeClr val="dk1"/>
          </a:lnRef>
          <a:fillRef idx="0">
            <a:schemeClr val="dk1"/>
          </a:fillRef>
          <a:effectRef idx="0">
            <a:schemeClr val="dk1"/>
          </a:effectRef>
          <a:fontRef idx="minor">
            <a:schemeClr val="tx1"/>
          </a:fontRef>
        </p:style>
      </p:cxnSp>
      <p:cxnSp>
        <p:nvCxnSpPr>
          <p:cNvPr id="9" name="Straight Connector 8"/>
          <p:cNvCxnSpPr/>
          <p:nvPr/>
        </p:nvCxnSpPr>
        <p:spPr>
          <a:xfrm>
            <a:off x="5404104" y="3419856"/>
            <a:ext cx="9144" cy="1389888"/>
          </a:xfrm>
          <a:prstGeom prst="line">
            <a:avLst/>
          </a:prstGeom>
          <a:ln w="57150">
            <a:solidFill>
              <a:srgbClr val="FF0000"/>
            </a:solidFill>
          </a:ln>
        </p:spPr>
        <p:style>
          <a:lnRef idx="1">
            <a:schemeClr val="dk1"/>
          </a:lnRef>
          <a:fillRef idx="0">
            <a:schemeClr val="dk1"/>
          </a:fillRef>
          <a:effectRef idx="0">
            <a:schemeClr val="dk1"/>
          </a:effectRef>
          <a:fontRef idx="minor">
            <a:schemeClr val="tx1"/>
          </a:fontRef>
        </p:style>
      </p:cxnSp>
      <p:cxnSp>
        <p:nvCxnSpPr>
          <p:cNvPr id="11" name="Straight Connector 10"/>
          <p:cNvCxnSpPr/>
          <p:nvPr/>
        </p:nvCxnSpPr>
        <p:spPr>
          <a:xfrm>
            <a:off x="5943600" y="3447288"/>
            <a:ext cx="0" cy="1389888"/>
          </a:xfrm>
          <a:prstGeom prst="line">
            <a:avLst/>
          </a:prstGeom>
          <a:ln w="57150">
            <a:solidFill>
              <a:srgbClr val="FF0000"/>
            </a:solidFill>
          </a:ln>
        </p:spPr>
        <p:style>
          <a:lnRef idx="1">
            <a:schemeClr val="dk1"/>
          </a:lnRef>
          <a:fillRef idx="0">
            <a:schemeClr val="dk1"/>
          </a:fillRef>
          <a:effectRef idx="0">
            <a:schemeClr val="dk1"/>
          </a:effectRef>
          <a:fontRef idx="minor">
            <a:schemeClr val="tx1"/>
          </a:fontRef>
        </p:style>
      </p:cxnSp>
      <p:cxnSp>
        <p:nvCxnSpPr>
          <p:cNvPr id="14" name="Straight Connector 13"/>
          <p:cNvCxnSpPr/>
          <p:nvPr/>
        </p:nvCxnSpPr>
        <p:spPr>
          <a:xfrm>
            <a:off x="6464808" y="3749040"/>
            <a:ext cx="0" cy="1088136"/>
          </a:xfrm>
          <a:prstGeom prst="line">
            <a:avLst/>
          </a:prstGeom>
          <a:ln w="57150">
            <a:solidFill>
              <a:srgbClr val="FF0000"/>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102299752"/>
      </p:ext>
    </p:extLst>
  </p:cSld>
  <p:clrMapOvr>
    <a:masterClrMapping/>
  </p:clrMapOvr>
  <mc:AlternateContent xmlns:mc="http://schemas.openxmlformats.org/markup-compatibility/2006" xmlns:p14="http://schemas.microsoft.com/office/powerpoint/2010/main">
    <mc:Choice Requires="p14">
      <p:transition spd="slow" p14:dur="2000" advTm="20441"/>
    </mc:Choice>
    <mc:Fallback xmlns="">
      <p:transition spd="slow" advTm="20441"/>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2126" y="152718"/>
            <a:ext cx="7721600" cy="849364"/>
          </a:xfrm>
        </p:spPr>
        <p:txBody>
          <a:bodyPr/>
          <a:lstStyle/>
          <a:p>
            <a:r>
              <a:rPr lang="en-GB" altLang="en-US" b="1" dirty="0">
                <a:solidFill>
                  <a:srgbClr val="0070C0"/>
                </a:solidFill>
              </a:rPr>
              <a:t>Ideas for Rest</a:t>
            </a:r>
          </a:p>
        </p:txBody>
      </p:sp>
      <p:sp>
        <p:nvSpPr>
          <p:cNvPr id="3" name="Content Placeholder 2"/>
          <p:cNvSpPr>
            <a:spLocks noGrp="1"/>
          </p:cNvSpPr>
          <p:nvPr>
            <p:ph sz="half" idx="1"/>
          </p:nvPr>
        </p:nvSpPr>
        <p:spPr>
          <a:xfrm>
            <a:off x="609602" y="1174750"/>
            <a:ext cx="10719814" cy="4953000"/>
          </a:xfrm>
        </p:spPr>
        <p:txBody>
          <a:bodyPr>
            <a:normAutofit/>
          </a:bodyPr>
          <a:lstStyle/>
          <a:p>
            <a:pPr marL="457200" indent="-457200">
              <a:buFont typeface="Arial" panose="020B0604020202020204" pitchFamily="34" charset="0"/>
              <a:buChar char="•"/>
            </a:pPr>
            <a:r>
              <a:rPr lang="en-GB" altLang="en-US" dirty="0" smtClean="0"/>
              <a:t>Breathing </a:t>
            </a:r>
            <a:r>
              <a:rPr lang="en-GB" altLang="en-US" dirty="0"/>
              <a:t>techniques</a:t>
            </a:r>
          </a:p>
          <a:p>
            <a:pPr marL="457200" indent="-457200">
              <a:buFont typeface="Arial" panose="020B0604020202020204" pitchFamily="34" charset="0"/>
              <a:buChar char="•"/>
            </a:pPr>
            <a:r>
              <a:rPr lang="en-GB" altLang="en-US" dirty="0"/>
              <a:t>Relaxation exercises</a:t>
            </a:r>
          </a:p>
          <a:p>
            <a:pPr marL="457200" indent="-457200">
              <a:buFont typeface="Arial" panose="020B0604020202020204" pitchFamily="34" charset="0"/>
              <a:buChar char="•"/>
            </a:pPr>
            <a:r>
              <a:rPr lang="en-GB" altLang="en-US" dirty="0"/>
              <a:t>Visualisation </a:t>
            </a:r>
          </a:p>
          <a:p>
            <a:pPr marL="457200" indent="-457200">
              <a:buFont typeface="Arial" panose="020B0604020202020204" pitchFamily="34" charset="0"/>
              <a:buChar char="•"/>
            </a:pPr>
            <a:r>
              <a:rPr lang="en-GB" altLang="en-US" dirty="0"/>
              <a:t>Simple meditation </a:t>
            </a:r>
            <a:r>
              <a:rPr lang="en-GB" altLang="en-US" dirty="0" smtClean="0"/>
              <a:t>practices / mindfulness</a:t>
            </a:r>
            <a:endParaRPr lang="en-GB" altLang="en-US" dirty="0"/>
          </a:p>
          <a:p>
            <a:pPr marL="457200" indent="-457200">
              <a:buFont typeface="Arial" panose="020B0604020202020204" pitchFamily="34" charset="0"/>
              <a:buChar char="•"/>
            </a:pPr>
            <a:r>
              <a:rPr lang="en-GB" altLang="en-US" dirty="0" smtClean="0"/>
              <a:t>Use of senses to aid relaxation e.g. listening </a:t>
            </a:r>
            <a:r>
              <a:rPr lang="en-GB" altLang="en-US" dirty="0"/>
              <a:t>to </a:t>
            </a:r>
            <a:r>
              <a:rPr lang="en-GB" altLang="en-US" dirty="0" smtClean="0"/>
              <a:t>and looking at nature</a:t>
            </a:r>
            <a:endParaRPr lang="en-GB" altLang="en-US" dirty="0"/>
          </a:p>
          <a:p>
            <a:pPr marL="457200" indent="-457200">
              <a:buFont typeface="Arial" panose="020B0604020202020204" pitchFamily="34" charset="0"/>
              <a:buChar char="•"/>
            </a:pPr>
            <a:r>
              <a:rPr lang="en-GB" altLang="en-US" dirty="0"/>
              <a:t>Very quiet music </a:t>
            </a:r>
          </a:p>
          <a:p>
            <a:pPr marL="457200" indent="-457200">
              <a:buFont typeface="Arial" panose="020B0604020202020204" pitchFamily="34" charset="0"/>
              <a:buChar char="•"/>
            </a:pPr>
            <a:r>
              <a:rPr lang="en-GB" altLang="en-US" dirty="0"/>
              <a:t>Use of apps </a:t>
            </a:r>
            <a:r>
              <a:rPr lang="en-GB" altLang="en-US" dirty="0" smtClean="0"/>
              <a:t>e.g. </a:t>
            </a:r>
            <a:r>
              <a:rPr lang="en-GB" altLang="en-US" dirty="0"/>
              <a:t>Insight Timer, </a:t>
            </a:r>
            <a:r>
              <a:rPr lang="en-GB" altLang="en-US" dirty="0" smtClean="0"/>
              <a:t>Headspace </a:t>
            </a:r>
            <a:r>
              <a:rPr lang="en-GB" i="1" dirty="0">
                <a:hlinkClick r:id="rId2"/>
              </a:rPr>
              <a:t>https://</a:t>
            </a:r>
            <a:r>
              <a:rPr lang="en-GB" i="1" dirty="0" smtClean="0">
                <a:hlinkClick r:id="rId2"/>
              </a:rPr>
              <a:t>www.headspace.com/headspace-meditation-app</a:t>
            </a:r>
            <a:r>
              <a:rPr lang="en-GB" i="1" dirty="0" smtClean="0"/>
              <a:t>  </a:t>
            </a:r>
            <a:endParaRPr lang="en-GB" altLang="en-US" dirty="0" smtClean="0">
              <a:solidFill>
                <a:srgbClr val="FF0000"/>
              </a:solidFill>
            </a:endParaRPr>
          </a:p>
        </p:txBody>
      </p:sp>
    </p:spTree>
  </p:cSld>
  <p:clrMapOvr>
    <a:masterClrMapping/>
  </p:clrMapOvr>
  <mc:AlternateContent xmlns:mc="http://schemas.openxmlformats.org/markup-compatibility/2006" xmlns:p14="http://schemas.microsoft.com/office/powerpoint/2010/main">
    <mc:Choice Requires="p14">
      <p:transition spd="slow" p14:dur="2000" advTm="30908"/>
    </mc:Choice>
    <mc:Fallback xmlns="">
      <p:transition spd="slow" advTm="30908"/>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718"/>
            <a:ext cx="7721600" cy="811786"/>
          </a:xfrm>
        </p:spPr>
        <p:txBody>
          <a:bodyPr/>
          <a:lstStyle/>
          <a:p>
            <a:r>
              <a:rPr lang="en-GB" altLang="en-US" b="1" dirty="0">
                <a:solidFill>
                  <a:srgbClr val="0070C0"/>
                </a:solidFill>
              </a:rPr>
              <a:t>Key Tips</a:t>
            </a:r>
          </a:p>
        </p:txBody>
      </p:sp>
      <p:sp>
        <p:nvSpPr>
          <p:cNvPr id="3" name="Content Placeholder 2"/>
          <p:cNvSpPr>
            <a:spLocks noGrp="1"/>
          </p:cNvSpPr>
          <p:nvPr>
            <p:ph sz="half" idx="1"/>
          </p:nvPr>
        </p:nvSpPr>
        <p:spPr>
          <a:xfrm>
            <a:off x="609600" y="1174753"/>
            <a:ext cx="9713976" cy="5338193"/>
          </a:xfrm>
        </p:spPr>
        <p:txBody>
          <a:bodyPr>
            <a:normAutofit fontScale="85000" lnSpcReduction="20000"/>
          </a:bodyPr>
          <a:lstStyle/>
          <a:p>
            <a:pPr marL="457200" indent="-457200">
              <a:buFont typeface="Arial" panose="020B0604020202020204" pitchFamily="34" charset="0"/>
              <a:buChar char="•"/>
            </a:pPr>
            <a:r>
              <a:rPr lang="en-GB" altLang="en-US" dirty="0" smtClean="0"/>
              <a:t>Find what works for you </a:t>
            </a:r>
          </a:p>
          <a:p>
            <a:endParaRPr lang="en-GB" altLang="en-US" dirty="0" smtClean="0"/>
          </a:p>
          <a:p>
            <a:pPr marL="457200" indent="-457200">
              <a:buFont typeface="Arial" panose="020B0604020202020204" pitchFamily="34" charset="0"/>
              <a:buChar char="•"/>
            </a:pPr>
            <a:r>
              <a:rPr lang="en-GB" altLang="en-US" dirty="0" smtClean="0"/>
              <a:t>Take </a:t>
            </a:r>
            <a:r>
              <a:rPr lang="en-GB" altLang="en-US" dirty="0"/>
              <a:t>rest before you need it </a:t>
            </a:r>
          </a:p>
          <a:p>
            <a:pPr marL="457200" indent="-457200">
              <a:buFont typeface="Arial" panose="020B0604020202020204" pitchFamily="34" charset="0"/>
              <a:buChar char="•"/>
            </a:pPr>
            <a:endParaRPr lang="en-GB" altLang="en-US" dirty="0"/>
          </a:p>
          <a:p>
            <a:pPr marL="457200" indent="-457200">
              <a:buFont typeface="Arial" panose="020B0604020202020204" pitchFamily="34" charset="0"/>
              <a:buChar char="•"/>
            </a:pPr>
            <a:r>
              <a:rPr lang="en-GB" altLang="en-US" dirty="0"/>
              <a:t>Take short </a:t>
            </a:r>
            <a:r>
              <a:rPr lang="en-GB" altLang="en-US" dirty="0" smtClean="0"/>
              <a:t>regular rest breaks throughout the day – remember the ‘Pillars of Rest’ analogy</a:t>
            </a:r>
            <a:endParaRPr lang="en-GB" altLang="en-US" dirty="0"/>
          </a:p>
          <a:p>
            <a:endParaRPr lang="en-GB" altLang="en-US" dirty="0"/>
          </a:p>
          <a:p>
            <a:pPr marL="457200" indent="-457200">
              <a:buFont typeface="Arial" panose="020B0604020202020204" pitchFamily="34" charset="0"/>
              <a:buChar char="•"/>
            </a:pPr>
            <a:r>
              <a:rPr lang="en-GB" altLang="en-US" dirty="0"/>
              <a:t>Try not to rest in your bed </a:t>
            </a:r>
          </a:p>
          <a:p>
            <a:pPr marL="457200" indent="-457200">
              <a:buFont typeface="Arial" panose="020B0604020202020204" pitchFamily="34" charset="0"/>
              <a:buChar char="•"/>
            </a:pPr>
            <a:endParaRPr lang="en-GB" altLang="en-US" dirty="0"/>
          </a:p>
          <a:p>
            <a:pPr marL="457200" indent="-457200">
              <a:buFont typeface="Arial" panose="020B0604020202020204" pitchFamily="34" charset="0"/>
              <a:buChar char="•"/>
            </a:pPr>
            <a:r>
              <a:rPr lang="en-GB" altLang="en-US" dirty="0"/>
              <a:t>Minimise disturbance if you </a:t>
            </a:r>
            <a:r>
              <a:rPr lang="en-GB" altLang="en-US" dirty="0" smtClean="0"/>
              <a:t>can</a:t>
            </a:r>
          </a:p>
          <a:p>
            <a:pPr marL="457200" indent="-457200">
              <a:buFont typeface="Arial" panose="020B0604020202020204" pitchFamily="34" charset="0"/>
              <a:buChar char="•"/>
            </a:pPr>
            <a:endParaRPr lang="en-GB" altLang="en-US" dirty="0"/>
          </a:p>
          <a:p>
            <a:pPr marL="457200" indent="-457200">
              <a:buFont typeface="Arial" panose="020B0604020202020204" pitchFamily="34" charset="0"/>
              <a:buChar char="•"/>
            </a:pPr>
            <a:r>
              <a:rPr lang="en-GB" altLang="en-US" dirty="0" smtClean="0"/>
              <a:t>Set appropriate goals for rest</a:t>
            </a:r>
            <a:endParaRPr lang="en-GB" altLang="en-US" dirty="0"/>
          </a:p>
        </p:txBody>
      </p:sp>
    </p:spTree>
  </p:cSld>
  <p:clrMapOvr>
    <a:masterClrMapping/>
  </p:clrMapOvr>
  <mc:AlternateContent xmlns:mc="http://schemas.openxmlformats.org/markup-compatibility/2006" xmlns:p14="http://schemas.microsoft.com/office/powerpoint/2010/main">
    <mc:Choice Requires="p14">
      <p:transition spd="slow" p14:dur="2000" advTm="41945"/>
    </mc:Choice>
    <mc:Fallback xmlns="">
      <p:transition spd="slow" advTm="41945"/>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718"/>
            <a:ext cx="7721600" cy="924520"/>
          </a:xfrm>
        </p:spPr>
        <p:txBody>
          <a:bodyPr/>
          <a:lstStyle/>
          <a:p>
            <a:r>
              <a:rPr lang="en-GB" dirty="0" smtClean="0">
                <a:solidFill>
                  <a:srgbClr val="0070C0"/>
                </a:solidFill>
              </a:rPr>
              <a:t>Pace, plan and Prioritise</a:t>
            </a:r>
            <a:endParaRPr lang="en-GB" altLang="en-US" b="1" u="sng" dirty="0">
              <a:solidFill>
                <a:srgbClr val="0070C0"/>
              </a:solidFill>
            </a:endParaRPr>
          </a:p>
        </p:txBody>
      </p:sp>
      <p:sp>
        <p:nvSpPr>
          <p:cNvPr id="3" name="Content Placeholder 2"/>
          <p:cNvSpPr>
            <a:spLocks noGrp="1"/>
          </p:cNvSpPr>
          <p:nvPr>
            <p:ph sz="half" idx="1"/>
          </p:nvPr>
        </p:nvSpPr>
        <p:spPr>
          <a:xfrm>
            <a:off x="609600" y="1327759"/>
            <a:ext cx="10573512" cy="5530241"/>
          </a:xfrm>
        </p:spPr>
        <p:txBody>
          <a:bodyPr>
            <a:normAutofit fontScale="92500"/>
          </a:bodyPr>
          <a:lstStyle/>
          <a:p>
            <a:r>
              <a:rPr lang="en-GB" dirty="0" smtClean="0"/>
              <a:t>PACE: </a:t>
            </a:r>
          </a:p>
          <a:p>
            <a:pPr marL="457200" indent="-457200">
              <a:buFont typeface="Arial" panose="020B0604020202020204" pitchFamily="34" charset="0"/>
              <a:buChar char="•"/>
            </a:pPr>
            <a:r>
              <a:rPr lang="en-GB" dirty="0" smtClean="0"/>
              <a:t>Give yourself permission to slow down </a:t>
            </a:r>
          </a:p>
          <a:p>
            <a:endParaRPr lang="en-GB" dirty="0" smtClean="0"/>
          </a:p>
          <a:p>
            <a:pPr marL="457200" indent="-457200">
              <a:buFont typeface="Arial" panose="020B0604020202020204" pitchFamily="34" charset="0"/>
              <a:buChar char="•"/>
            </a:pPr>
            <a:r>
              <a:rPr lang="en-GB" dirty="0" smtClean="0"/>
              <a:t>Break activities into smaller chunks </a:t>
            </a:r>
          </a:p>
          <a:p>
            <a:endParaRPr lang="en-GB" dirty="0" smtClean="0"/>
          </a:p>
          <a:p>
            <a:pPr marL="457200" indent="-457200">
              <a:buFont typeface="Arial" panose="020B0604020202020204" pitchFamily="34" charset="0"/>
              <a:buChar char="•"/>
            </a:pPr>
            <a:r>
              <a:rPr lang="en-GB" dirty="0" smtClean="0"/>
              <a:t>Build frequent rest breaks into your day  </a:t>
            </a:r>
          </a:p>
          <a:p>
            <a:pPr marL="457200" indent="-457200">
              <a:buFont typeface="Arial" panose="020B0604020202020204" pitchFamily="34" charset="0"/>
              <a:buChar char="•"/>
            </a:pPr>
            <a:endParaRPr lang="en-GB" dirty="0" smtClean="0"/>
          </a:p>
          <a:p>
            <a:pPr marL="457200" indent="-457200">
              <a:buFont typeface="Arial" panose="020B0604020202020204" pitchFamily="34" charset="0"/>
              <a:buChar char="•"/>
            </a:pPr>
            <a:r>
              <a:rPr lang="en-GB" dirty="0"/>
              <a:t>Mix up physical / cognitive / emotional activities </a:t>
            </a:r>
            <a:endParaRPr lang="en-GB" dirty="0" smtClean="0"/>
          </a:p>
          <a:p>
            <a:pPr marL="457200" indent="-457200">
              <a:buFont typeface="Arial" panose="020B0604020202020204" pitchFamily="34" charset="0"/>
              <a:buChar char="•"/>
            </a:pPr>
            <a:endParaRPr lang="en-GB" dirty="0" smtClean="0"/>
          </a:p>
          <a:p>
            <a:pPr marL="457200" indent="-457200">
              <a:buFont typeface="Arial" panose="020B0604020202020204" pitchFamily="34" charset="0"/>
              <a:buChar char="•"/>
            </a:pPr>
            <a:r>
              <a:rPr lang="en-GB" dirty="0" smtClean="0"/>
              <a:t>Spread out high demanding activities over the day and week</a:t>
            </a:r>
          </a:p>
          <a:p>
            <a:endParaRPr lang="en-GB" sz="2000" dirty="0"/>
          </a:p>
          <a:p>
            <a:endParaRPr lang="en-GB" sz="2000" dirty="0"/>
          </a:p>
          <a:p>
            <a:pPr marL="457200" indent="-457200">
              <a:buFont typeface="Arial" panose="020B0604020202020204" pitchFamily="34" charset="0"/>
              <a:buChar char="•"/>
            </a:pPr>
            <a:endParaRPr lang="en-GB" altLang="en-US" dirty="0" smtClean="0"/>
          </a:p>
          <a:p>
            <a:pPr marL="457200" indent="-457200">
              <a:buFont typeface="Arial" panose="020B0604020202020204" pitchFamily="34" charset="0"/>
              <a:buChar char="•"/>
            </a:pPr>
            <a:endParaRPr lang="en-GB" altLang="en-US" dirty="0" smtClean="0"/>
          </a:p>
          <a:p>
            <a:endParaRPr lang="en-GB" altLang="en-US" dirty="0" smtClean="0"/>
          </a:p>
        </p:txBody>
      </p:sp>
      <p:sp>
        <p:nvSpPr>
          <p:cNvPr id="4" name="Rectangle 3"/>
          <p:cNvSpPr/>
          <p:nvPr/>
        </p:nvSpPr>
        <p:spPr>
          <a:xfrm>
            <a:off x="667512" y="1505397"/>
            <a:ext cx="10725912" cy="954107"/>
          </a:xfrm>
          <a:prstGeom prst="rect">
            <a:avLst/>
          </a:prstGeom>
        </p:spPr>
        <p:txBody>
          <a:bodyPr wrap="square">
            <a:spAutoFit/>
          </a:bodyPr>
          <a:lstStyle/>
          <a:p>
            <a:endParaRPr lang="en-GB" sz="2800" dirty="0"/>
          </a:p>
          <a:p>
            <a:pPr marL="457200" indent="-457200">
              <a:buFont typeface="Arial" panose="020B0604020202020204" pitchFamily="34" charset="0"/>
              <a:buChar char="•"/>
            </a:pPr>
            <a:endParaRPr lang="en-GB" sz="2800" dirty="0" smtClean="0"/>
          </a:p>
        </p:txBody>
      </p:sp>
    </p:spTree>
    <p:extLst>
      <p:ext uri="{BB962C8B-B14F-4D97-AF65-F5344CB8AC3E}">
        <p14:creationId xmlns:p14="http://schemas.microsoft.com/office/powerpoint/2010/main" val="3777274827"/>
      </p:ext>
    </p:extLst>
  </p:cSld>
  <p:clrMapOvr>
    <a:masterClrMapping/>
  </p:clrMapOvr>
  <mc:AlternateContent xmlns:mc="http://schemas.openxmlformats.org/markup-compatibility/2006" xmlns:p14="http://schemas.microsoft.com/office/powerpoint/2010/main">
    <mc:Choice Requires="p14">
      <p:transition spd="slow" p14:dur="2000" advTm="41945"/>
    </mc:Choice>
    <mc:Fallback xmlns="">
      <p:transition spd="slow" advTm="41945"/>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717"/>
            <a:ext cx="10237940" cy="1200093"/>
          </a:xfrm>
        </p:spPr>
        <p:txBody>
          <a:bodyPr/>
          <a:lstStyle/>
          <a:p>
            <a:r>
              <a:rPr lang="en-GB" dirty="0" smtClean="0">
                <a:solidFill>
                  <a:srgbClr val="0070C0"/>
                </a:solidFill>
              </a:rPr>
              <a:t>Pace, plan and Prioritise… cont’d</a:t>
            </a:r>
            <a:endParaRPr lang="en-GB" altLang="en-US" b="1" u="sng" dirty="0">
              <a:solidFill>
                <a:srgbClr val="0070C0"/>
              </a:solidFill>
            </a:endParaRPr>
          </a:p>
        </p:txBody>
      </p:sp>
      <p:sp>
        <p:nvSpPr>
          <p:cNvPr id="3" name="Content Placeholder 2"/>
          <p:cNvSpPr>
            <a:spLocks noGrp="1"/>
          </p:cNvSpPr>
          <p:nvPr>
            <p:ph sz="half" idx="1"/>
          </p:nvPr>
        </p:nvSpPr>
        <p:spPr>
          <a:xfrm>
            <a:off x="609600" y="1499616"/>
            <a:ext cx="10573512" cy="4688242"/>
          </a:xfrm>
        </p:spPr>
        <p:txBody>
          <a:bodyPr>
            <a:normAutofit/>
          </a:bodyPr>
          <a:lstStyle/>
          <a:p>
            <a:endParaRPr lang="en-GB" altLang="en-US" dirty="0" smtClean="0"/>
          </a:p>
          <a:p>
            <a:endParaRPr lang="en-GB" altLang="en-US" dirty="0" smtClean="0"/>
          </a:p>
        </p:txBody>
      </p:sp>
      <p:sp>
        <p:nvSpPr>
          <p:cNvPr id="5" name="Rectangle 4"/>
          <p:cNvSpPr/>
          <p:nvPr/>
        </p:nvSpPr>
        <p:spPr>
          <a:xfrm>
            <a:off x="667512" y="1767007"/>
            <a:ext cx="10944114" cy="4401205"/>
          </a:xfrm>
          <a:prstGeom prst="rect">
            <a:avLst/>
          </a:prstGeom>
        </p:spPr>
        <p:txBody>
          <a:bodyPr wrap="square">
            <a:spAutoFit/>
          </a:bodyPr>
          <a:lstStyle/>
          <a:p>
            <a:r>
              <a:rPr lang="en-GB" sz="2800" b="1" dirty="0" smtClean="0"/>
              <a:t>PLAN: </a:t>
            </a:r>
          </a:p>
          <a:p>
            <a:endParaRPr lang="en-GB" sz="2800" b="1" dirty="0"/>
          </a:p>
          <a:p>
            <a:pPr marL="342900" indent="-342900">
              <a:buFont typeface="Arial" panose="020B0604020202020204" pitchFamily="34" charset="0"/>
              <a:buChar char="•"/>
            </a:pPr>
            <a:r>
              <a:rPr lang="en-GB" sz="2800" b="1" dirty="0"/>
              <a:t>Use an activity diary to help you plan and schedule </a:t>
            </a:r>
            <a:r>
              <a:rPr lang="en-GB" sz="2800" b="1" dirty="0" smtClean="0"/>
              <a:t>ahead</a:t>
            </a:r>
          </a:p>
          <a:p>
            <a:endParaRPr lang="en-GB" sz="2800" b="1" dirty="0"/>
          </a:p>
          <a:p>
            <a:pPr marL="342900" indent="-342900">
              <a:buFont typeface="Arial" panose="020B0604020202020204" pitchFamily="34" charset="0"/>
              <a:buChar char="•"/>
            </a:pPr>
            <a:r>
              <a:rPr lang="en-GB" sz="2800" b="1" dirty="0"/>
              <a:t>Ensure you have planned in </a:t>
            </a:r>
            <a:r>
              <a:rPr lang="en-GB" sz="2800" b="1" dirty="0" smtClean="0"/>
              <a:t>pleasurable activities</a:t>
            </a:r>
          </a:p>
          <a:p>
            <a:endParaRPr lang="en-GB" sz="2800" b="1" dirty="0"/>
          </a:p>
          <a:p>
            <a:pPr marL="342900" indent="-342900">
              <a:buFont typeface="Arial" panose="020B0604020202020204" pitchFamily="34" charset="0"/>
              <a:buChar char="•"/>
            </a:pPr>
            <a:r>
              <a:rPr lang="en-GB" sz="2800" b="1" dirty="0"/>
              <a:t>Think about easier ways of doing things e.g. sitting instead of standing to do </a:t>
            </a:r>
            <a:r>
              <a:rPr lang="en-GB" sz="2800" b="1" dirty="0" smtClean="0"/>
              <a:t>tasks, use of equipment, online shop</a:t>
            </a:r>
          </a:p>
          <a:p>
            <a:pPr marL="342900" indent="-342900">
              <a:buFont typeface="Arial" panose="020B0604020202020204" pitchFamily="34" charset="0"/>
              <a:buChar char="•"/>
            </a:pPr>
            <a:endParaRPr lang="en-GB" sz="2800" b="1" dirty="0"/>
          </a:p>
          <a:p>
            <a:pPr marL="342900" indent="-342900">
              <a:buFont typeface="Arial" panose="020B0604020202020204" pitchFamily="34" charset="0"/>
              <a:buChar char="•"/>
            </a:pPr>
            <a:r>
              <a:rPr lang="en-GB" sz="2800" b="1" dirty="0" smtClean="0"/>
              <a:t>Set yourself realistic goals </a:t>
            </a:r>
            <a:endParaRPr lang="en-GB" sz="2800" b="1" dirty="0"/>
          </a:p>
        </p:txBody>
      </p:sp>
    </p:spTree>
    <p:extLst>
      <p:ext uri="{BB962C8B-B14F-4D97-AF65-F5344CB8AC3E}">
        <p14:creationId xmlns:p14="http://schemas.microsoft.com/office/powerpoint/2010/main" val="1908277971"/>
      </p:ext>
    </p:extLst>
  </p:cSld>
  <p:clrMapOvr>
    <a:masterClrMapping/>
  </p:clrMapOvr>
  <mc:AlternateContent xmlns:mc="http://schemas.openxmlformats.org/markup-compatibility/2006" xmlns:p14="http://schemas.microsoft.com/office/powerpoint/2010/main">
    <mc:Choice Requires="p14">
      <p:transition spd="slow" p14:dur="2000" advTm="41945"/>
    </mc:Choice>
    <mc:Fallback xmlns="">
      <p:transition spd="slow" advTm="41945"/>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152718"/>
            <a:ext cx="10050049" cy="1371600"/>
          </a:xfrm>
        </p:spPr>
        <p:txBody>
          <a:bodyPr/>
          <a:lstStyle/>
          <a:p>
            <a:r>
              <a:rPr lang="en-GB" dirty="0" smtClean="0">
                <a:solidFill>
                  <a:srgbClr val="0070C0"/>
                </a:solidFill>
              </a:rPr>
              <a:t>Pace, plan and Prioritise… cont’d</a:t>
            </a:r>
            <a:endParaRPr lang="en-GB" altLang="en-US" b="1" u="sng" dirty="0">
              <a:solidFill>
                <a:srgbClr val="0070C0"/>
              </a:solidFill>
            </a:endParaRPr>
          </a:p>
        </p:txBody>
      </p:sp>
      <p:sp>
        <p:nvSpPr>
          <p:cNvPr id="3" name="Content Placeholder 2"/>
          <p:cNvSpPr>
            <a:spLocks noGrp="1"/>
          </p:cNvSpPr>
          <p:nvPr>
            <p:ph sz="half" idx="1"/>
          </p:nvPr>
        </p:nvSpPr>
        <p:spPr>
          <a:xfrm>
            <a:off x="609600" y="1499616"/>
            <a:ext cx="10573512" cy="5358384"/>
          </a:xfrm>
        </p:spPr>
        <p:txBody>
          <a:bodyPr>
            <a:normAutofit/>
          </a:bodyPr>
          <a:lstStyle/>
          <a:p>
            <a:endParaRPr lang="en-GB" sz="2000" dirty="0"/>
          </a:p>
          <a:p>
            <a:r>
              <a:rPr lang="en-GB" dirty="0" smtClean="0"/>
              <a:t>PRIORITSE: </a:t>
            </a:r>
          </a:p>
          <a:p>
            <a:pPr marL="342900" indent="-342900">
              <a:buFont typeface="Arial" panose="020B0604020202020204" pitchFamily="34" charset="0"/>
              <a:buChar char="•"/>
            </a:pPr>
            <a:r>
              <a:rPr lang="en-GB" dirty="0" smtClean="0"/>
              <a:t>What needs to be done today? </a:t>
            </a:r>
          </a:p>
          <a:p>
            <a:endParaRPr lang="en-GB" dirty="0" smtClean="0"/>
          </a:p>
          <a:p>
            <a:pPr marL="342900" indent="-342900">
              <a:buFont typeface="Arial" panose="020B0604020202020204" pitchFamily="34" charset="0"/>
              <a:buChar char="•"/>
            </a:pPr>
            <a:r>
              <a:rPr lang="en-GB" dirty="0" smtClean="0"/>
              <a:t>What can I put off to another day?</a:t>
            </a:r>
          </a:p>
          <a:p>
            <a:pPr marL="342900" indent="-342900">
              <a:buFont typeface="Arial" panose="020B0604020202020204" pitchFamily="34" charset="0"/>
              <a:buChar char="•"/>
            </a:pPr>
            <a:endParaRPr lang="en-GB" dirty="0"/>
          </a:p>
          <a:p>
            <a:pPr marL="342900" indent="-342900">
              <a:buFont typeface="Arial" panose="020B0604020202020204" pitchFamily="34" charset="0"/>
              <a:buChar char="•"/>
            </a:pPr>
            <a:r>
              <a:rPr lang="en-GB" dirty="0" smtClean="0"/>
              <a:t>What can I ask someone else to do for me?</a:t>
            </a:r>
          </a:p>
          <a:p>
            <a:endParaRPr lang="en-GB" altLang="en-US" dirty="0" smtClean="0"/>
          </a:p>
          <a:p>
            <a:pPr marL="457200" indent="-457200">
              <a:buFont typeface="Arial" panose="020B0604020202020204" pitchFamily="34" charset="0"/>
              <a:buChar char="•"/>
            </a:pPr>
            <a:endParaRPr lang="en-GB" altLang="en-US" dirty="0" smtClean="0"/>
          </a:p>
          <a:p>
            <a:endParaRPr lang="en-GB" altLang="en-US" dirty="0" smtClean="0"/>
          </a:p>
        </p:txBody>
      </p:sp>
      <p:sp>
        <p:nvSpPr>
          <p:cNvPr id="4" name="Rectangle 3"/>
          <p:cNvSpPr/>
          <p:nvPr/>
        </p:nvSpPr>
        <p:spPr>
          <a:xfrm>
            <a:off x="667512" y="1505397"/>
            <a:ext cx="10725912" cy="954107"/>
          </a:xfrm>
          <a:prstGeom prst="rect">
            <a:avLst/>
          </a:prstGeom>
        </p:spPr>
        <p:txBody>
          <a:bodyPr wrap="square">
            <a:spAutoFit/>
          </a:bodyPr>
          <a:lstStyle/>
          <a:p>
            <a:endParaRPr lang="en-GB" sz="2800" dirty="0"/>
          </a:p>
          <a:p>
            <a:pPr marL="457200" indent="-457200">
              <a:buFont typeface="Arial" panose="020B0604020202020204" pitchFamily="34" charset="0"/>
              <a:buChar char="•"/>
            </a:pPr>
            <a:endParaRPr lang="en-GB" sz="2800" dirty="0" smtClean="0"/>
          </a:p>
        </p:txBody>
      </p:sp>
    </p:spTree>
    <p:extLst>
      <p:ext uri="{BB962C8B-B14F-4D97-AF65-F5344CB8AC3E}">
        <p14:creationId xmlns:p14="http://schemas.microsoft.com/office/powerpoint/2010/main" val="2839199154"/>
      </p:ext>
    </p:extLst>
  </p:cSld>
  <p:clrMapOvr>
    <a:masterClrMapping/>
  </p:clrMapOvr>
  <mc:AlternateContent xmlns:mc="http://schemas.openxmlformats.org/markup-compatibility/2006" xmlns:p14="http://schemas.microsoft.com/office/powerpoint/2010/main">
    <mc:Choice Requires="p14">
      <p:transition spd="slow" p14:dur="2000" advTm="41945"/>
    </mc:Choice>
    <mc:Fallback xmlns="">
      <p:transition spd="slow" advTm="41945"/>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b="1" dirty="0" smtClean="0">
                <a:solidFill>
                  <a:srgbClr val="0070C0"/>
                </a:solidFill>
              </a:rPr>
              <a:t>Sleep</a:t>
            </a:r>
            <a:r>
              <a:rPr lang="en-GB" altLang="en-US" b="1" u="sng" dirty="0" smtClean="0">
                <a:solidFill>
                  <a:srgbClr val="0070C0"/>
                </a:solidFill>
              </a:rPr>
              <a:t> </a:t>
            </a:r>
            <a:endParaRPr lang="en-GB" altLang="en-US" b="1" u="sng" dirty="0">
              <a:solidFill>
                <a:srgbClr val="0070C0"/>
              </a:solidFill>
            </a:endParaRPr>
          </a:p>
        </p:txBody>
      </p:sp>
      <p:sp>
        <p:nvSpPr>
          <p:cNvPr id="3" name="Content Placeholder 2"/>
          <p:cNvSpPr>
            <a:spLocks noGrp="1"/>
          </p:cNvSpPr>
          <p:nvPr>
            <p:ph sz="half" idx="1"/>
          </p:nvPr>
        </p:nvSpPr>
        <p:spPr>
          <a:xfrm>
            <a:off x="609600" y="1499616"/>
            <a:ext cx="10573512" cy="5202936"/>
          </a:xfrm>
        </p:spPr>
        <p:txBody>
          <a:bodyPr>
            <a:normAutofit/>
          </a:bodyPr>
          <a:lstStyle/>
          <a:p>
            <a:pPr marL="457200" indent="-457200">
              <a:buFont typeface="Arial" panose="020B0604020202020204" pitchFamily="34" charset="0"/>
              <a:buChar char="•"/>
            </a:pPr>
            <a:endParaRPr lang="en-GB" dirty="0"/>
          </a:p>
          <a:p>
            <a:endParaRPr lang="en-GB" altLang="en-US" dirty="0" smtClean="0"/>
          </a:p>
          <a:p>
            <a:endParaRPr lang="en-GB" altLang="en-US" dirty="0" smtClean="0"/>
          </a:p>
        </p:txBody>
      </p:sp>
      <p:sp>
        <p:nvSpPr>
          <p:cNvPr id="4" name="Rectangle 3"/>
          <p:cNvSpPr/>
          <p:nvPr/>
        </p:nvSpPr>
        <p:spPr>
          <a:xfrm>
            <a:off x="667512" y="252794"/>
            <a:ext cx="10725912" cy="6124754"/>
          </a:xfrm>
          <a:prstGeom prst="rect">
            <a:avLst/>
          </a:prstGeom>
        </p:spPr>
        <p:txBody>
          <a:bodyPr wrap="square">
            <a:spAutoFit/>
          </a:bodyPr>
          <a:lstStyle/>
          <a:p>
            <a:endParaRPr lang="en-GB" sz="2800" dirty="0"/>
          </a:p>
          <a:p>
            <a:endParaRPr lang="en-GB" sz="2800" dirty="0" smtClean="0"/>
          </a:p>
          <a:p>
            <a:endParaRPr lang="en-GB" sz="2800" b="1" dirty="0" smtClean="0"/>
          </a:p>
          <a:p>
            <a:r>
              <a:rPr lang="en-GB" sz="2800" dirty="0" smtClean="0"/>
              <a:t>Whether </a:t>
            </a:r>
            <a:r>
              <a:rPr lang="en-GB" sz="2800" dirty="0"/>
              <a:t>you have been unwell at home or in </a:t>
            </a:r>
            <a:r>
              <a:rPr lang="en-GB" sz="2800" dirty="0" smtClean="0"/>
              <a:t>hospital </a:t>
            </a:r>
            <a:r>
              <a:rPr lang="en-GB" sz="2800" dirty="0"/>
              <a:t>this can cause disruptions in your </a:t>
            </a:r>
            <a:r>
              <a:rPr lang="en-GB" sz="2800" dirty="0" smtClean="0"/>
              <a:t>sleep</a:t>
            </a:r>
          </a:p>
          <a:p>
            <a:endParaRPr lang="en-GB" sz="2800" dirty="0"/>
          </a:p>
          <a:p>
            <a:r>
              <a:rPr lang="en-GB" sz="2800" dirty="0" smtClean="0"/>
              <a:t>Top tips: </a:t>
            </a:r>
          </a:p>
          <a:p>
            <a:pPr marL="457200" indent="-457200">
              <a:buFont typeface="Arial" panose="020B0604020202020204" pitchFamily="34" charset="0"/>
              <a:buChar char="•"/>
            </a:pPr>
            <a:r>
              <a:rPr lang="en-GB" sz="2800" dirty="0" smtClean="0"/>
              <a:t>Set regular going to bed / getting up time</a:t>
            </a:r>
          </a:p>
          <a:p>
            <a:pPr marL="457200" indent="-457200">
              <a:buFont typeface="Arial" panose="020B0604020202020204" pitchFamily="34" charset="0"/>
              <a:buChar char="•"/>
            </a:pPr>
            <a:r>
              <a:rPr lang="en-GB" sz="2800" dirty="0" smtClean="0"/>
              <a:t>Allow yourself wind down before</a:t>
            </a:r>
          </a:p>
          <a:p>
            <a:pPr marL="457200" indent="-457200">
              <a:buFont typeface="Arial" panose="020B0604020202020204" pitchFamily="34" charset="0"/>
              <a:buChar char="•"/>
            </a:pPr>
            <a:r>
              <a:rPr lang="en-GB" sz="2800" dirty="0" smtClean="0"/>
              <a:t>Minimise day time sleep to 30 minutes</a:t>
            </a:r>
          </a:p>
          <a:p>
            <a:pPr marL="457200" indent="-457200">
              <a:buFont typeface="Arial" panose="020B0604020202020204" pitchFamily="34" charset="0"/>
              <a:buChar char="•"/>
            </a:pPr>
            <a:r>
              <a:rPr lang="en-GB" sz="2800" dirty="0" smtClean="0"/>
              <a:t>Engage with relaxing activities before bed, preferably no screen time 60 minutes before bed</a:t>
            </a:r>
          </a:p>
          <a:p>
            <a:pPr marL="457200" indent="-457200">
              <a:buFont typeface="Arial" panose="020B0604020202020204" pitchFamily="34" charset="0"/>
              <a:buChar char="•"/>
            </a:pPr>
            <a:r>
              <a:rPr lang="en-GB" sz="2800" dirty="0" smtClean="0"/>
              <a:t>Avoid alcohol, spicy food, caffeine close to bed time</a:t>
            </a:r>
          </a:p>
          <a:p>
            <a:pPr marL="457200" indent="-457200">
              <a:buFont typeface="Arial" panose="020B0604020202020204" pitchFamily="34" charset="0"/>
              <a:buChar char="•"/>
            </a:pPr>
            <a:r>
              <a:rPr lang="en-GB" sz="2800" dirty="0" smtClean="0"/>
              <a:t>Reserve bedroom space for sleep and intimacy </a:t>
            </a:r>
            <a:endParaRPr lang="en-GB" sz="2800" dirty="0"/>
          </a:p>
        </p:txBody>
      </p:sp>
      <p:sp>
        <p:nvSpPr>
          <p:cNvPr id="5" name="Rectangle 4"/>
          <p:cNvSpPr/>
          <p:nvPr/>
        </p:nvSpPr>
        <p:spPr>
          <a:xfrm>
            <a:off x="413359" y="1883663"/>
            <a:ext cx="10622071" cy="1477328"/>
          </a:xfrm>
          <a:prstGeom prst="rect">
            <a:avLst/>
          </a:prstGeom>
        </p:spPr>
        <p:txBody>
          <a:bodyPr wrap="square">
            <a:spAutoFit/>
          </a:bodyPr>
          <a:lstStyle/>
          <a:p>
            <a:endParaRPr lang="en-GB" dirty="0"/>
          </a:p>
          <a:p>
            <a:endParaRPr lang="en-GB" dirty="0" smtClean="0"/>
          </a:p>
          <a:p>
            <a:endParaRPr lang="en-GB" dirty="0"/>
          </a:p>
          <a:p>
            <a:endParaRPr lang="en-GB" dirty="0" smtClean="0"/>
          </a:p>
          <a:p>
            <a:r>
              <a:rPr lang="en-GB" dirty="0" smtClean="0"/>
              <a:t> </a:t>
            </a:r>
            <a:endParaRPr lang="en-GB" dirty="0"/>
          </a:p>
        </p:txBody>
      </p:sp>
    </p:spTree>
    <p:extLst>
      <p:ext uri="{BB962C8B-B14F-4D97-AF65-F5344CB8AC3E}">
        <p14:creationId xmlns:p14="http://schemas.microsoft.com/office/powerpoint/2010/main" val="959046705"/>
      </p:ext>
    </p:extLst>
  </p:cSld>
  <p:clrMapOvr>
    <a:masterClrMapping/>
  </p:clrMapOvr>
  <mc:AlternateContent xmlns:mc="http://schemas.openxmlformats.org/markup-compatibility/2006" xmlns:p14="http://schemas.microsoft.com/office/powerpoint/2010/main">
    <mc:Choice Requires="p14">
      <p:transition spd="slow" p14:dur="2000" advTm="41945"/>
    </mc:Choice>
    <mc:Fallback xmlns="">
      <p:transition spd="slow" advTm="41945"/>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2291" y="591824"/>
            <a:ext cx="10972800" cy="582613"/>
          </a:xfrm>
        </p:spPr>
        <p:txBody>
          <a:bodyPr>
            <a:normAutofit fontScale="90000"/>
          </a:bodyPr>
          <a:lstStyle/>
          <a:p>
            <a:r>
              <a:rPr lang="en-GB" altLang="en-US" sz="4000" b="1" dirty="0">
                <a:solidFill>
                  <a:srgbClr val="0070C0"/>
                </a:solidFill>
              </a:rPr>
              <a:t>Contents</a:t>
            </a:r>
          </a:p>
        </p:txBody>
      </p:sp>
      <p:sp>
        <p:nvSpPr>
          <p:cNvPr id="3" name="Content Placeholder 2"/>
          <p:cNvSpPr>
            <a:spLocks noGrp="1"/>
          </p:cNvSpPr>
          <p:nvPr>
            <p:ph idx="1"/>
          </p:nvPr>
        </p:nvSpPr>
        <p:spPr>
          <a:xfrm>
            <a:off x="204107" y="1126672"/>
            <a:ext cx="10961914" cy="5505450"/>
          </a:xfrm>
        </p:spPr>
        <p:txBody>
          <a:bodyPr>
            <a:noAutofit/>
          </a:bodyPr>
          <a:lstStyle/>
          <a:p>
            <a:pPr marL="342900" indent="-342900">
              <a:buFont typeface="Arial" panose="020B0604020202020204" pitchFamily="34" charset="0"/>
              <a:buChar char="•"/>
            </a:pPr>
            <a:r>
              <a:rPr lang="en-GB" altLang="en-US" sz="2400" dirty="0" smtClean="0"/>
              <a:t>           Fatigue is real</a:t>
            </a:r>
          </a:p>
          <a:p>
            <a:pPr marL="457200" indent="-457200">
              <a:buFont typeface="Arial" panose="020B0604020202020204" pitchFamily="34" charset="0"/>
              <a:buChar char="•"/>
            </a:pPr>
            <a:r>
              <a:rPr lang="en-GB" altLang="en-US" sz="2400" dirty="0" smtClean="0"/>
              <a:t>          Over-activity / Underactivity </a:t>
            </a:r>
            <a:endParaRPr lang="en-GB" altLang="en-US" sz="2400" dirty="0"/>
          </a:p>
          <a:p>
            <a:pPr marL="457200" indent="-457200">
              <a:buFont typeface="Arial" panose="020B0604020202020204" pitchFamily="34" charset="0"/>
              <a:buChar char="•"/>
            </a:pPr>
            <a:r>
              <a:rPr lang="en-GB" altLang="en-US" sz="2400" dirty="0"/>
              <a:t>          </a:t>
            </a:r>
            <a:r>
              <a:rPr lang="en-GB" altLang="en-US" sz="2400" dirty="0" smtClean="0"/>
              <a:t>Maintaining factors / Drivers</a:t>
            </a:r>
            <a:endParaRPr lang="en-GB" altLang="en-US" sz="2400" dirty="0"/>
          </a:p>
          <a:p>
            <a:pPr marL="457200" indent="-457200">
              <a:buFont typeface="Arial" panose="020B0604020202020204" pitchFamily="34" charset="0"/>
              <a:buChar char="•"/>
            </a:pPr>
            <a:r>
              <a:rPr lang="en-GB" altLang="en-US" sz="2400" dirty="0"/>
              <a:t>          Setting Stopping Points</a:t>
            </a:r>
          </a:p>
          <a:p>
            <a:pPr marL="457200" indent="-457200">
              <a:buFont typeface="Arial" panose="020B0604020202020204" pitchFamily="34" charset="0"/>
              <a:buChar char="•"/>
            </a:pPr>
            <a:r>
              <a:rPr lang="en-GB" altLang="en-US" sz="2400" dirty="0"/>
              <a:t>          Sleep and Activity Diaries</a:t>
            </a:r>
          </a:p>
          <a:p>
            <a:pPr marL="457200" indent="-457200">
              <a:buFont typeface="Arial" panose="020B0604020202020204" pitchFamily="34" charset="0"/>
              <a:buChar char="•"/>
            </a:pPr>
            <a:r>
              <a:rPr lang="en-GB" altLang="en-US" sz="2400" dirty="0"/>
              <a:t>          </a:t>
            </a:r>
            <a:r>
              <a:rPr lang="en-GB" altLang="en-US" sz="2400" dirty="0" smtClean="0"/>
              <a:t>Rest</a:t>
            </a:r>
          </a:p>
          <a:p>
            <a:pPr marL="457200" indent="-457200">
              <a:buFont typeface="Arial" panose="020B0604020202020204" pitchFamily="34" charset="0"/>
              <a:buChar char="•"/>
            </a:pPr>
            <a:r>
              <a:rPr lang="en-GB" altLang="en-US" sz="2400" dirty="0"/>
              <a:t> </a:t>
            </a:r>
            <a:r>
              <a:rPr lang="en-GB" altLang="en-US" sz="2400" dirty="0" smtClean="0"/>
              <a:t>         Eating well </a:t>
            </a:r>
          </a:p>
          <a:p>
            <a:pPr marL="457200" indent="-457200">
              <a:buFont typeface="Arial" panose="020B0604020202020204" pitchFamily="34" charset="0"/>
              <a:buChar char="•"/>
            </a:pPr>
            <a:r>
              <a:rPr lang="en-GB" altLang="en-US" sz="2400" dirty="0"/>
              <a:t> </a:t>
            </a:r>
            <a:r>
              <a:rPr lang="en-GB" altLang="en-US" sz="2400" dirty="0" smtClean="0"/>
              <a:t>         Communication </a:t>
            </a:r>
          </a:p>
          <a:p>
            <a:pPr marL="457200" indent="-457200">
              <a:buFont typeface="Arial" panose="020B0604020202020204" pitchFamily="34" charset="0"/>
              <a:buChar char="•"/>
            </a:pPr>
            <a:r>
              <a:rPr lang="en-GB" altLang="en-US" sz="2400" dirty="0" smtClean="0"/>
              <a:t>          Goal setting </a:t>
            </a:r>
          </a:p>
          <a:p>
            <a:pPr marL="457200" indent="-457200">
              <a:buFont typeface="Arial" panose="020B0604020202020204" pitchFamily="34" charset="0"/>
              <a:buChar char="•"/>
            </a:pPr>
            <a:r>
              <a:rPr lang="en-GB" altLang="en-US" sz="2400" dirty="0" smtClean="0"/>
              <a:t>          Employment</a:t>
            </a:r>
            <a:endParaRPr lang="en-GB" altLang="en-US" sz="2400" dirty="0">
              <a:solidFill>
                <a:srgbClr val="FF0000"/>
              </a:solidFill>
            </a:endParaRP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23898"/>
    </mc:Choice>
    <mc:Fallback xmlns="">
      <p:transition spd="slow" advTm="23898"/>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718"/>
            <a:ext cx="7721600" cy="849364"/>
          </a:xfrm>
        </p:spPr>
        <p:txBody>
          <a:bodyPr/>
          <a:lstStyle/>
          <a:p>
            <a:r>
              <a:rPr lang="en-GB" altLang="en-US" b="1" dirty="0" smtClean="0">
                <a:solidFill>
                  <a:srgbClr val="0070C0"/>
                </a:solidFill>
              </a:rPr>
              <a:t>Sleep hygiene strategies</a:t>
            </a:r>
            <a:endParaRPr lang="en-GB" altLang="en-US" b="1" dirty="0">
              <a:solidFill>
                <a:srgbClr val="0070C0"/>
              </a:solidFill>
            </a:endParaRPr>
          </a:p>
        </p:txBody>
      </p:sp>
      <p:sp>
        <p:nvSpPr>
          <p:cNvPr id="3" name="Content Placeholder 2"/>
          <p:cNvSpPr>
            <a:spLocks noGrp="1"/>
          </p:cNvSpPr>
          <p:nvPr>
            <p:ph sz="half" idx="1"/>
          </p:nvPr>
        </p:nvSpPr>
        <p:spPr>
          <a:xfrm>
            <a:off x="609600" y="1315233"/>
            <a:ext cx="10573512" cy="5387319"/>
          </a:xfrm>
        </p:spPr>
        <p:txBody>
          <a:bodyPr>
            <a:normAutofit/>
          </a:bodyPr>
          <a:lstStyle/>
          <a:p>
            <a:endParaRPr lang="en-GB" dirty="0"/>
          </a:p>
          <a:p>
            <a:pPr marL="457200" indent="-457200">
              <a:buFont typeface="Arial" panose="020B0604020202020204" pitchFamily="34" charset="0"/>
              <a:buChar char="•"/>
            </a:pPr>
            <a:endParaRPr lang="en-GB" altLang="en-US" dirty="0" smtClean="0"/>
          </a:p>
          <a:p>
            <a:endParaRPr lang="en-GB" altLang="en-US" dirty="0" smtClean="0"/>
          </a:p>
          <a:p>
            <a:endParaRPr lang="en-GB" altLang="en-US" dirty="0" smtClean="0"/>
          </a:p>
        </p:txBody>
      </p:sp>
      <p:sp>
        <p:nvSpPr>
          <p:cNvPr id="4" name="Rectangle 3"/>
          <p:cNvSpPr/>
          <p:nvPr/>
        </p:nvSpPr>
        <p:spPr>
          <a:xfrm>
            <a:off x="667512" y="1505397"/>
            <a:ext cx="10725912" cy="1261884"/>
          </a:xfrm>
          <a:prstGeom prst="rect">
            <a:avLst/>
          </a:prstGeom>
        </p:spPr>
        <p:txBody>
          <a:bodyPr wrap="square">
            <a:spAutoFit/>
          </a:bodyPr>
          <a:lstStyle/>
          <a:p>
            <a:r>
              <a:rPr lang="en-GB" sz="2000" dirty="0" smtClean="0"/>
              <a:t> </a:t>
            </a:r>
          </a:p>
          <a:p>
            <a:endParaRPr lang="en-GB" sz="2800" dirty="0"/>
          </a:p>
          <a:p>
            <a:pPr marL="457200" indent="-457200">
              <a:buFont typeface="Arial" panose="020B0604020202020204" pitchFamily="34" charset="0"/>
              <a:buChar char="•"/>
            </a:pPr>
            <a:endParaRPr lang="en-GB" sz="2800" dirty="0" smtClean="0"/>
          </a:p>
        </p:txBody>
      </p:sp>
      <p:pic>
        <p:nvPicPr>
          <p:cNvPr id="1027" name="Picture 3" descr="C:\Users\BurtonA\Pictures\Sleep2.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54893" y="1215025"/>
            <a:ext cx="6976997" cy="53235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29741888"/>
      </p:ext>
    </p:extLst>
  </p:cSld>
  <p:clrMapOvr>
    <a:masterClrMapping/>
  </p:clrMapOvr>
  <mc:AlternateContent xmlns:mc="http://schemas.openxmlformats.org/markup-compatibility/2006" xmlns:p14="http://schemas.microsoft.com/office/powerpoint/2010/main">
    <mc:Choice Requires="p14">
      <p:transition spd="slow" p14:dur="2000" advTm="41945"/>
    </mc:Choice>
    <mc:Fallback xmlns="">
      <p:transition spd="slow" advTm="41945"/>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717"/>
            <a:ext cx="7721600" cy="1037256"/>
          </a:xfrm>
        </p:spPr>
        <p:txBody>
          <a:bodyPr/>
          <a:lstStyle/>
          <a:p>
            <a:r>
              <a:rPr lang="en-GB" altLang="en-US" b="1" dirty="0" smtClean="0">
                <a:solidFill>
                  <a:srgbClr val="0070C0"/>
                </a:solidFill>
              </a:rPr>
              <a:t>Eat well </a:t>
            </a:r>
            <a:endParaRPr lang="en-GB" altLang="en-US" b="1" dirty="0">
              <a:solidFill>
                <a:srgbClr val="0070C0"/>
              </a:solidFill>
            </a:endParaRPr>
          </a:p>
        </p:txBody>
      </p:sp>
      <p:sp>
        <p:nvSpPr>
          <p:cNvPr id="3" name="Content Placeholder 2"/>
          <p:cNvSpPr>
            <a:spLocks noGrp="1"/>
          </p:cNvSpPr>
          <p:nvPr>
            <p:ph sz="half" idx="1"/>
          </p:nvPr>
        </p:nvSpPr>
        <p:spPr>
          <a:xfrm>
            <a:off x="609600" y="1139868"/>
            <a:ext cx="10573512" cy="5562684"/>
          </a:xfrm>
        </p:spPr>
        <p:txBody>
          <a:bodyPr>
            <a:normAutofit/>
          </a:bodyPr>
          <a:lstStyle/>
          <a:p>
            <a:pPr marL="457200" indent="-457200">
              <a:buFont typeface="Arial" panose="020B0604020202020204" pitchFamily="34" charset="0"/>
              <a:buChar char="•"/>
            </a:pPr>
            <a:endParaRPr lang="en-GB" dirty="0"/>
          </a:p>
          <a:p>
            <a:pPr marL="457200" indent="-457200">
              <a:buFont typeface="Arial" panose="020B0604020202020204" pitchFamily="34" charset="0"/>
              <a:buChar char="•"/>
            </a:pPr>
            <a:endParaRPr lang="en-GB" altLang="en-US" dirty="0" smtClean="0"/>
          </a:p>
          <a:p>
            <a:pPr marL="457200" indent="-457200">
              <a:buFont typeface="Arial" panose="020B0604020202020204" pitchFamily="34" charset="0"/>
              <a:buChar char="•"/>
            </a:pPr>
            <a:endParaRPr lang="en-GB" altLang="en-US" dirty="0" smtClean="0"/>
          </a:p>
          <a:p>
            <a:endParaRPr lang="en-GB" altLang="en-US" dirty="0" smtClean="0"/>
          </a:p>
        </p:txBody>
      </p:sp>
      <p:sp>
        <p:nvSpPr>
          <p:cNvPr id="4" name="Rectangle 3"/>
          <p:cNvSpPr/>
          <p:nvPr/>
        </p:nvSpPr>
        <p:spPr>
          <a:xfrm>
            <a:off x="667512" y="1505397"/>
            <a:ext cx="10725912" cy="5878532"/>
          </a:xfrm>
          <a:prstGeom prst="rect">
            <a:avLst/>
          </a:prstGeom>
        </p:spPr>
        <p:txBody>
          <a:bodyPr wrap="square">
            <a:spAutoFit/>
          </a:bodyPr>
          <a:lstStyle/>
          <a:p>
            <a:r>
              <a:rPr lang="en-GB" sz="2000" b="1" dirty="0" smtClean="0"/>
              <a:t>Key tips: </a:t>
            </a:r>
          </a:p>
          <a:p>
            <a:pPr marL="457200" indent="-457200">
              <a:buFont typeface="Arial" panose="020B0604020202020204" pitchFamily="34" charset="0"/>
              <a:buChar char="•"/>
            </a:pPr>
            <a:r>
              <a:rPr lang="en-GB" sz="2000" b="1" dirty="0" smtClean="0"/>
              <a:t>Eat regularly to fuel your human battery</a:t>
            </a:r>
          </a:p>
          <a:p>
            <a:pPr marL="457200" indent="-457200">
              <a:buFont typeface="Arial" panose="020B0604020202020204" pitchFamily="34" charset="0"/>
              <a:buChar char="•"/>
            </a:pPr>
            <a:endParaRPr lang="en-GB" sz="2000" b="1" dirty="0"/>
          </a:p>
          <a:p>
            <a:pPr marL="342900" indent="-342900">
              <a:buFont typeface="Arial" panose="020B0604020202020204" pitchFamily="34" charset="0"/>
              <a:buChar char="•"/>
            </a:pPr>
            <a:r>
              <a:rPr lang="en-GB" sz="2000" b="1" dirty="0" smtClean="0"/>
              <a:t>  Eat </a:t>
            </a:r>
            <a:r>
              <a:rPr lang="en-GB" sz="2000" b="1" dirty="0"/>
              <a:t>a healthy well balanced diet </a:t>
            </a:r>
          </a:p>
          <a:p>
            <a:endParaRPr lang="en-GB" sz="2000" b="1" dirty="0" smtClean="0"/>
          </a:p>
          <a:p>
            <a:pPr marL="457200" indent="-457200">
              <a:buFont typeface="Arial" panose="020B0604020202020204" pitchFamily="34" charset="0"/>
              <a:buChar char="•"/>
            </a:pPr>
            <a:r>
              <a:rPr lang="en-GB" sz="2000" b="1" dirty="0" smtClean="0"/>
              <a:t>Keep meals simple and / or ask for help </a:t>
            </a:r>
          </a:p>
          <a:p>
            <a:endParaRPr lang="en-GB" sz="2000" b="1" dirty="0" smtClean="0"/>
          </a:p>
          <a:p>
            <a:pPr marL="457200" indent="-457200">
              <a:buFont typeface="Arial" panose="020B0604020202020204" pitchFamily="34" charset="0"/>
              <a:buChar char="•"/>
            </a:pPr>
            <a:r>
              <a:rPr lang="en-GB" sz="2000" b="1" dirty="0" smtClean="0"/>
              <a:t>Easy / ready meals can be helpful if you’re too tired to cook</a:t>
            </a:r>
          </a:p>
          <a:p>
            <a:endParaRPr lang="en-GB" sz="2000" b="1" dirty="0" smtClean="0"/>
          </a:p>
          <a:p>
            <a:pPr marL="457200" indent="-457200">
              <a:buFont typeface="Arial" panose="020B0604020202020204" pitchFamily="34" charset="0"/>
              <a:buChar char="•"/>
            </a:pPr>
            <a:r>
              <a:rPr lang="en-GB" sz="2000" b="1" dirty="0" smtClean="0"/>
              <a:t>Smoothies / soups</a:t>
            </a:r>
          </a:p>
          <a:p>
            <a:pPr marL="457200" indent="-457200">
              <a:buFont typeface="Arial" panose="020B0604020202020204" pitchFamily="34" charset="0"/>
              <a:buChar char="•"/>
            </a:pPr>
            <a:endParaRPr lang="en-GB" sz="2000" b="1" dirty="0" smtClean="0"/>
          </a:p>
          <a:p>
            <a:pPr marL="457200" indent="-457200">
              <a:buFont typeface="Arial" panose="020B0604020202020204" pitchFamily="34" charset="0"/>
              <a:buChar char="•"/>
            </a:pPr>
            <a:r>
              <a:rPr lang="en-GB" sz="2000" b="1" dirty="0" smtClean="0"/>
              <a:t>Healthy snacks</a:t>
            </a:r>
          </a:p>
          <a:p>
            <a:pPr marL="457200" indent="-457200">
              <a:buFont typeface="Arial" panose="020B0604020202020204" pitchFamily="34" charset="0"/>
              <a:buChar char="•"/>
            </a:pPr>
            <a:endParaRPr lang="en-GB" sz="2000" b="1" dirty="0" smtClean="0"/>
          </a:p>
          <a:p>
            <a:pPr marL="457200" indent="-457200">
              <a:buFont typeface="Arial" panose="020B0604020202020204" pitchFamily="34" charset="0"/>
              <a:buChar char="•"/>
            </a:pPr>
            <a:r>
              <a:rPr lang="en-GB" sz="2000" b="1" dirty="0" smtClean="0"/>
              <a:t>Batch cooking and freeze</a:t>
            </a:r>
          </a:p>
          <a:p>
            <a:pPr marL="457200" indent="-457200">
              <a:buFont typeface="Arial" panose="020B0604020202020204" pitchFamily="34" charset="0"/>
              <a:buChar char="•"/>
            </a:pPr>
            <a:endParaRPr lang="en-GB" sz="2000" b="1" dirty="0" smtClean="0"/>
          </a:p>
          <a:p>
            <a:pPr marL="457200" indent="-457200">
              <a:buFont typeface="Arial" panose="020B0604020202020204" pitchFamily="34" charset="0"/>
              <a:buChar char="•"/>
            </a:pPr>
            <a:r>
              <a:rPr lang="en-GB" sz="2000" b="1" dirty="0" smtClean="0"/>
              <a:t>Consider online shopping / meal delivery services</a:t>
            </a:r>
          </a:p>
          <a:p>
            <a:endParaRPr lang="en-GB" sz="2800" dirty="0"/>
          </a:p>
          <a:p>
            <a:pPr marL="457200" indent="-457200">
              <a:buFont typeface="Arial" panose="020B0604020202020204" pitchFamily="34" charset="0"/>
              <a:buChar char="•"/>
            </a:pPr>
            <a:endParaRPr lang="en-GB" sz="2800" dirty="0" smtClean="0"/>
          </a:p>
        </p:txBody>
      </p:sp>
    </p:spTree>
    <p:extLst>
      <p:ext uri="{BB962C8B-B14F-4D97-AF65-F5344CB8AC3E}">
        <p14:creationId xmlns:p14="http://schemas.microsoft.com/office/powerpoint/2010/main" val="2574859431"/>
      </p:ext>
    </p:extLst>
  </p:cSld>
  <p:clrMapOvr>
    <a:masterClrMapping/>
  </p:clrMapOvr>
  <mc:AlternateContent xmlns:mc="http://schemas.openxmlformats.org/markup-compatibility/2006" xmlns:p14="http://schemas.microsoft.com/office/powerpoint/2010/main">
    <mc:Choice Requires="p14">
      <p:transition spd="slow" p14:dur="2000" advTm="41945"/>
    </mc:Choice>
    <mc:Fallback xmlns="">
      <p:transition spd="slow" advTm="41945"/>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5884" y="152718"/>
            <a:ext cx="11260899" cy="874416"/>
          </a:xfrm>
        </p:spPr>
        <p:txBody>
          <a:bodyPr/>
          <a:lstStyle/>
          <a:p>
            <a:r>
              <a:rPr lang="en-GB" dirty="0">
                <a:solidFill>
                  <a:srgbClr val="0070C0"/>
                </a:solidFill>
              </a:rPr>
              <a:t>Ways to increase your activity safely </a:t>
            </a:r>
            <a:endParaRPr lang="en-GB" altLang="en-US" b="1" u="sng" dirty="0">
              <a:solidFill>
                <a:srgbClr val="0070C0"/>
              </a:solidFill>
            </a:endParaRPr>
          </a:p>
        </p:txBody>
      </p:sp>
      <p:sp>
        <p:nvSpPr>
          <p:cNvPr id="3" name="Content Placeholder 2"/>
          <p:cNvSpPr>
            <a:spLocks noGrp="1"/>
          </p:cNvSpPr>
          <p:nvPr>
            <p:ph sz="half" idx="1"/>
          </p:nvPr>
        </p:nvSpPr>
        <p:spPr>
          <a:xfrm>
            <a:off x="609600" y="1499616"/>
            <a:ext cx="10573512" cy="5202936"/>
          </a:xfrm>
        </p:spPr>
        <p:txBody>
          <a:bodyPr>
            <a:normAutofit fontScale="70000" lnSpcReduction="20000"/>
          </a:bodyPr>
          <a:lstStyle/>
          <a:p>
            <a:r>
              <a:rPr lang="en-GB" sz="3900" dirty="0" smtClean="0"/>
              <a:t>Key tips: </a:t>
            </a:r>
          </a:p>
          <a:p>
            <a:pPr marL="457200" indent="-457200">
              <a:buFont typeface="Arial" panose="020B0604020202020204" pitchFamily="34" charset="0"/>
              <a:buChar char="•"/>
            </a:pPr>
            <a:r>
              <a:rPr lang="en-GB" dirty="0" smtClean="0"/>
              <a:t>Start lower than you think</a:t>
            </a:r>
          </a:p>
          <a:p>
            <a:endParaRPr lang="en-GB" dirty="0" smtClean="0"/>
          </a:p>
          <a:p>
            <a:pPr marL="457200" indent="-457200">
              <a:buFont typeface="Arial" panose="020B0604020202020204" pitchFamily="34" charset="0"/>
              <a:buChar char="•"/>
            </a:pPr>
            <a:r>
              <a:rPr lang="en-GB" dirty="0" smtClean="0"/>
              <a:t>Stabilise for longer than you think at each level</a:t>
            </a:r>
          </a:p>
          <a:p>
            <a:endParaRPr lang="en-GB" dirty="0" smtClean="0"/>
          </a:p>
          <a:p>
            <a:pPr marL="457200" indent="-457200">
              <a:buFont typeface="Arial" panose="020B0604020202020204" pitchFamily="34" charset="0"/>
              <a:buChar char="•"/>
            </a:pPr>
            <a:r>
              <a:rPr lang="en-GB" dirty="0" smtClean="0"/>
              <a:t>Apply a smaller increment than you think</a:t>
            </a:r>
          </a:p>
          <a:p>
            <a:endParaRPr lang="en-GB" dirty="0" smtClean="0"/>
          </a:p>
          <a:p>
            <a:pPr marL="457200" indent="-457200">
              <a:buFont typeface="Arial" panose="020B0604020202020204" pitchFamily="34" charset="0"/>
              <a:buChar char="•"/>
            </a:pPr>
            <a:r>
              <a:rPr lang="en-GB" dirty="0" smtClean="0"/>
              <a:t>Take more time overall to reach a goal than you think</a:t>
            </a:r>
          </a:p>
          <a:p>
            <a:pPr marL="457200" indent="-457200">
              <a:buFont typeface="Arial" panose="020B0604020202020204" pitchFamily="34" charset="0"/>
              <a:buChar char="•"/>
            </a:pPr>
            <a:endParaRPr lang="en-GB" dirty="0"/>
          </a:p>
          <a:p>
            <a:pPr marL="457200" indent="-457200">
              <a:buFont typeface="Arial" panose="020B0604020202020204" pitchFamily="34" charset="0"/>
              <a:buChar char="•"/>
            </a:pPr>
            <a:r>
              <a:rPr lang="en-GB" dirty="0" smtClean="0"/>
              <a:t>Be patient – be the tortoise not the hare! </a:t>
            </a:r>
          </a:p>
          <a:p>
            <a:endParaRPr lang="en-GB" dirty="0" smtClean="0"/>
          </a:p>
          <a:p>
            <a:pPr marL="457200" indent="-457200">
              <a:buFont typeface="Arial" panose="020B0604020202020204" pitchFamily="34" charset="0"/>
              <a:buChar char="•"/>
            </a:pPr>
            <a:r>
              <a:rPr lang="en-GB" dirty="0" smtClean="0"/>
              <a:t>If you’re finding this difficult or distressing talk to your GP about referring you to a specialist. </a:t>
            </a:r>
          </a:p>
          <a:p>
            <a:pPr marL="457200" indent="-457200">
              <a:buFont typeface="Arial" panose="020B0604020202020204" pitchFamily="34" charset="0"/>
              <a:buChar char="•"/>
            </a:pPr>
            <a:endParaRPr lang="en-GB" dirty="0"/>
          </a:p>
          <a:p>
            <a:pPr marL="457200" indent="-457200">
              <a:buFont typeface="Arial" panose="020B0604020202020204" pitchFamily="34" charset="0"/>
              <a:buChar char="•"/>
            </a:pPr>
            <a:endParaRPr lang="en-GB" altLang="en-US" dirty="0" smtClean="0"/>
          </a:p>
        </p:txBody>
      </p:sp>
    </p:spTree>
    <p:extLst>
      <p:ext uri="{BB962C8B-B14F-4D97-AF65-F5344CB8AC3E}">
        <p14:creationId xmlns:p14="http://schemas.microsoft.com/office/powerpoint/2010/main" val="2168686059"/>
      </p:ext>
    </p:extLst>
  </p:cSld>
  <p:clrMapOvr>
    <a:masterClrMapping/>
  </p:clrMapOvr>
  <mc:AlternateContent xmlns:mc="http://schemas.openxmlformats.org/markup-compatibility/2006" xmlns:p14="http://schemas.microsoft.com/office/powerpoint/2010/main">
    <mc:Choice Requires="p14">
      <p:transition spd="slow" p14:dur="2000" advTm="41945"/>
    </mc:Choice>
    <mc:Fallback xmlns="">
      <p:transition spd="slow" advTm="41945"/>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152718"/>
            <a:ext cx="10914345" cy="874416"/>
          </a:xfrm>
        </p:spPr>
        <p:txBody>
          <a:bodyPr/>
          <a:lstStyle/>
          <a:p>
            <a:r>
              <a:rPr lang="en-GB" dirty="0" smtClean="0">
                <a:solidFill>
                  <a:srgbClr val="0070C0"/>
                </a:solidFill>
              </a:rPr>
              <a:t>Communicating your health needs </a:t>
            </a:r>
            <a:endParaRPr lang="en-GB" altLang="en-US" b="1" u="sng" dirty="0">
              <a:solidFill>
                <a:srgbClr val="0070C0"/>
              </a:solidFill>
            </a:endParaRPr>
          </a:p>
        </p:txBody>
      </p:sp>
      <p:sp>
        <p:nvSpPr>
          <p:cNvPr id="3" name="Content Placeholder 2"/>
          <p:cNvSpPr>
            <a:spLocks noGrp="1"/>
          </p:cNvSpPr>
          <p:nvPr>
            <p:ph sz="half" idx="1"/>
          </p:nvPr>
        </p:nvSpPr>
        <p:spPr>
          <a:xfrm>
            <a:off x="588723" y="1114816"/>
            <a:ext cx="10594389" cy="5587736"/>
          </a:xfrm>
        </p:spPr>
        <p:txBody>
          <a:bodyPr>
            <a:normAutofit/>
          </a:bodyPr>
          <a:lstStyle/>
          <a:p>
            <a:r>
              <a:rPr lang="en-GB" sz="2400" dirty="0" smtClean="0"/>
              <a:t>It is important to communicate your health needs effectively to others. The following ideas will support you to do this: </a:t>
            </a:r>
          </a:p>
          <a:p>
            <a:endParaRPr lang="en-GB" sz="2400" dirty="0" smtClean="0"/>
          </a:p>
          <a:p>
            <a:pPr marL="342900" indent="-342900">
              <a:buFont typeface="Arial" panose="020B0604020202020204" pitchFamily="34" charset="0"/>
              <a:buChar char="•"/>
            </a:pPr>
            <a:r>
              <a:rPr lang="en-GB" sz="2400" dirty="0" smtClean="0"/>
              <a:t>Be kind to yourself – say no to avoid taking on too much </a:t>
            </a:r>
          </a:p>
          <a:p>
            <a:pPr marL="342900" indent="-342900">
              <a:buFont typeface="Arial" panose="020B0604020202020204" pitchFamily="34" charset="0"/>
              <a:buChar char="•"/>
            </a:pPr>
            <a:r>
              <a:rPr lang="en-GB" sz="2400" dirty="0" smtClean="0"/>
              <a:t>Ask for thinking time before committing </a:t>
            </a:r>
          </a:p>
          <a:p>
            <a:pPr marL="342900" indent="-342900">
              <a:buFont typeface="Arial" panose="020B0604020202020204" pitchFamily="34" charset="0"/>
              <a:buChar char="•"/>
            </a:pPr>
            <a:r>
              <a:rPr lang="en-GB" sz="2400" dirty="0" smtClean="0"/>
              <a:t>Use ‘I statements’ – such as ‘I am going to have a 10 minute rest before washing up’. </a:t>
            </a:r>
          </a:p>
          <a:p>
            <a:pPr marL="342900" indent="-342900">
              <a:buFont typeface="Arial" panose="020B0604020202020204" pitchFamily="34" charset="0"/>
              <a:buChar char="•"/>
            </a:pPr>
            <a:r>
              <a:rPr lang="en-GB" sz="2400" dirty="0" smtClean="0"/>
              <a:t>Plan and rehearse what you wish to say in advance – such as ‘I would welcome the opportunity to discuss my phased return to work plan’.</a:t>
            </a:r>
          </a:p>
          <a:p>
            <a:pPr marL="342900" indent="-342900">
              <a:buFont typeface="Arial" panose="020B0604020202020204" pitchFamily="34" charset="0"/>
              <a:buChar char="•"/>
            </a:pPr>
            <a:r>
              <a:rPr lang="en-GB" sz="2400" dirty="0" smtClean="0"/>
              <a:t>Use open  and  honest communication skills</a:t>
            </a:r>
          </a:p>
          <a:p>
            <a:endParaRPr lang="en-GB" sz="2400" dirty="0"/>
          </a:p>
          <a:p>
            <a:pPr marL="457200" indent="-457200">
              <a:buFont typeface="Arial" panose="020B0604020202020204" pitchFamily="34" charset="0"/>
              <a:buChar char="•"/>
            </a:pPr>
            <a:endParaRPr lang="en-GB" dirty="0"/>
          </a:p>
          <a:p>
            <a:pPr marL="457200" indent="-457200">
              <a:buFont typeface="Arial" panose="020B0604020202020204" pitchFamily="34" charset="0"/>
              <a:buChar char="•"/>
            </a:pPr>
            <a:endParaRPr lang="en-GB" altLang="en-US" dirty="0" smtClean="0"/>
          </a:p>
        </p:txBody>
      </p:sp>
    </p:spTree>
    <p:extLst>
      <p:ext uri="{BB962C8B-B14F-4D97-AF65-F5344CB8AC3E}">
        <p14:creationId xmlns:p14="http://schemas.microsoft.com/office/powerpoint/2010/main" val="1160831770"/>
      </p:ext>
    </p:extLst>
  </p:cSld>
  <p:clrMapOvr>
    <a:masterClrMapping/>
  </p:clrMapOvr>
  <mc:AlternateContent xmlns:mc="http://schemas.openxmlformats.org/markup-compatibility/2006" xmlns:p14="http://schemas.microsoft.com/office/powerpoint/2010/main">
    <mc:Choice Requires="p14">
      <p:transition spd="slow" p14:dur="2000" advTm="41945"/>
    </mc:Choice>
    <mc:Fallback xmlns="">
      <p:transition spd="slow" advTm="41945"/>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786" y="152718"/>
            <a:ext cx="11862148" cy="849364"/>
          </a:xfrm>
        </p:spPr>
        <p:txBody>
          <a:bodyPr/>
          <a:lstStyle/>
          <a:p>
            <a:r>
              <a:rPr lang="en-GB" dirty="0" smtClean="0">
                <a:solidFill>
                  <a:srgbClr val="0070C0"/>
                </a:solidFill>
              </a:rPr>
              <a:t>Communicating your health needs…</a:t>
            </a:r>
            <a:endParaRPr lang="en-GB" altLang="en-US" b="1" u="sng" dirty="0">
              <a:solidFill>
                <a:srgbClr val="0070C0"/>
              </a:solidFill>
            </a:endParaRPr>
          </a:p>
        </p:txBody>
      </p:sp>
      <p:sp>
        <p:nvSpPr>
          <p:cNvPr id="3" name="Content Placeholder 2"/>
          <p:cNvSpPr>
            <a:spLocks noGrp="1"/>
          </p:cNvSpPr>
          <p:nvPr>
            <p:ph sz="half" idx="1"/>
          </p:nvPr>
        </p:nvSpPr>
        <p:spPr>
          <a:xfrm>
            <a:off x="609600" y="1127342"/>
            <a:ext cx="10573512" cy="5730658"/>
          </a:xfrm>
        </p:spPr>
        <p:txBody>
          <a:bodyPr>
            <a:normAutofit fontScale="32500" lnSpcReduction="20000"/>
          </a:bodyPr>
          <a:lstStyle/>
          <a:p>
            <a:r>
              <a:rPr lang="en-GB" sz="9600" dirty="0"/>
              <a:t>P</a:t>
            </a:r>
            <a:r>
              <a:rPr lang="en-GB" sz="9600" dirty="0" smtClean="0"/>
              <a:t>ositive </a:t>
            </a:r>
            <a:r>
              <a:rPr lang="en-GB" sz="9600" dirty="0"/>
              <a:t>health statements can help explain </a:t>
            </a:r>
            <a:r>
              <a:rPr lang="en-GB" sz="9600" dirty="0" smtClean="0"/>
              <a:t>your symptoms to others and identify what helps you to manage them. Here are some examples: </a:t>
            </a:r>
          </a:p>
          <a:p>
            <a:pPr marL="1600200" lvl="1" indent="-1143000"/>
            <a:r>
              <a:rPr lang="en-GB" sz="8800" dirty="0" smtClean="0"/>
              <a:t>I </a:t>
            </a:r>
            <a:r>
              <a:rPr lang="en-GB" sz="8800" dirty="0"/>
              <a:t>am experiencing high levels of fatigue at the moment but regular rest breaks help </a:t>
            </a:r>
            <a:r>
              <a:rPr lang="en-GB" sz="8800" dirty="0" smtClean="0"/>
              <a:t>me.</a:t>
            </a:r>
          </a:p>
          <a:p>
            <a:pPr lvl="1" indent="0">
              <a:buNone/>
            </a:pPr>
            <a:endParaRPr lang="en-GB" sz="8800" dirty="0" smtClean="0"/>
          </a:p>
          <a:p>
            <a:pPr marL="1600200" lvl="1" indent="-1143000"/>
            <a:r>
              <a:rPr lang="en-GB" sz="9600" dirty="0" smtClean="0"/>
              <a:t>I </a:t>
            </a:r>
            <a:r>
              <a:rPr lang="en-GB" sz="9600" dirty="0"/>
              <a:t>would appreciate your support if you would prompt me to rest after one </a:t>
            </a:r>
            <a:r>
              <a:rPr lang="en-GB" sz="9600" dirty="0" smtClean="0"/>
              <a:t>hour </a:t>
            </a:r>
            <a:r>
              <a:rPr lang="en-GB" sz="9600" dirty="0"/>
              <a:t>of activity. </a:t>
            </a:r>
            <a:endParaRPr lang="en-GB" sz="9600" dirty="0" smtClean="0"/>
          </a:p>
          <a:p>
            <a:pPr lvl="1" indent="0">
              <a:buNone/>
            </a:pPr>
            <a:endParaRPr lang="en-GB" sz="9600" dirty="0" smtClean="0"/>
          </a:p>
          <a:p>
            <a:pPr marL="1600200" lvl="1" indent="-1143000"/>
            <a:r>
              <a:rPr lang="en-GB" sz="9600" dirty="0" smtClean="0"/>
              <a:t>Using </a:t>
            </a:r>
            <a:r>
              <a:rPr lang="en-GB" sz="9600" dirty="0"/>
              <a:t>an activity diary is proving really helpful when trying to plan my work tasks and manage my energy levels. </a:t>
            </a:r>
          </a:p>
          <a:p>
            <a:pPr lvl="2" indent="0">
              <a:buNone/>
            </a:pPr>
            <a:endParaRPr lang="en-GB" sz="9600" dirty="0"/>
          </a:p>
          <a:p>
            <a:pPr marL="457200" indent="-457200">
              <a:buFont typeface="Arial" panose="020B0604020202020204" pitchFamily="34" charset="0"/>
              <a:buChar char="•"/>
            </a:pPr>
            <a:endParaRPr lang="en-GB" dirty="0"/>
          </a:p>
          <a:p>
            <a:pPr marL="457200" indent="-457200">
              <a:buFont typeface="Arial" panose="020B0604020202020204" pitchFamily="34" charset="0"/>
              <a:buChar char="•"/>
            </a:pPr>
            <a:endParaRPr lang="en-GB" altLang="en-US" dirty="0" smtClean="0"/>
          </a:p>
        </p:txBody>
      </p:sp>
    </p:spTree>
    <p:extLst>
      <p:ext uri="{BB962C8B-B14F-4D97-AF65-F5344CB8AC3E}">
        <p14:creationId xmlns:p14="http://schemas.microsoft.com/office/powerpoint/2010/main" val="1004704146"/>
      </p:ext>
    </p:extLst>
  </p:cSld>
  <p:clrMapOvr>
    <a:masterClrMapping/>
  </p:clrMapOvr>
  <mc:AlternateContent xmlns:mc="http://schemas.openxmlformats.org/markup-compatibility/2006" xmlns:p14="http://schemas.microsoft.com/office/powerpoint/2010/main">
    <mc:Choice Requires="p14">
      <p:transition spd="slow" p14:dur="2000" advTm="41945"/>
    </mc:Choice>
    <mc:Fallback xmlns="">
      <p:transition spd="slow" advTm="41945"/>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152718"/>
            <a:ext cx="10688877" cy="1371600"/>
          </a:xfrm>
        </p:spPr>
        <p:txBody>
          <a:bodyPr>
            <a:normAutofit/>
          </a:bodyPr>
          <a:lstStyle/>
          <a:p>
            <a:r>
              <a:rPr lang="en-GB" altLang="en-US" b="1" dirty="0" smtClean="0">
                <a:solidFill>
                  <a:srgbClr val="0070C0"/>
                </a:solidFill>
              </a:rPr>
              <a:t>Employment – are you ready to go back to work?  </a:t>
            </a:r>
            <a:endParaRPr lang="en-GB" altLang="en-US" b="1" dirty="0">
              <a:solidFill>
                <a:srgbClr val="0070C0"/>
              </a:solidFill>
            </a:endParaRPr>
          </a:p>
        </p:txBody>
      </p:sp>
      <p:sp>
        <p:nvSpPr>
          <p:cNvPr id="3" name="Content Placeholder 2"/>
          <p:cNvSpPr>
            <a:spLocks noGrp="1"/>
          </p:cNvSpPr>
          <p:nvPr>
            <p:ph sz="half" idx="1"/>
          </p:nvPr>
        </p:nvSpPr>
        <p:spPr>
          <a:xfrm>
            <a:off x="609600" y="1499616"/>
            <a:ext cx="10573512" cy="5202936"/>
          </a:xfrm>
        </p:spPr>
        <p:txBody>
          <a:bodyPr>
            <a:normAutofit/>
          </a:bodyPr>
          <a:lstStyle/>
          <a:p>
            <a:r>
              <a:rPr lang="en-GB" altLang="en-US" dirty="0" smtClean="0"/>
              <a:t>These are useful factors to consider before returning to work:</a:t>
            </a:r>
          </a:p>
          <a:p>
            <a:pPr marL="457200" indent="-457200">
              <a:buFont typeface="Arial" panose="020B0604020202020204" pitchFamily="34" charset="0"/>
              <a:buChar char="•"/>
            </a:pPr>
            <a:r>
              <a:rPr lang="en-GB" altLang="en-US" dirty="0"/>
              <a:t>Don’t go back too soon </a:t>
            </a:r>
            <a:endParaRPr lang="en-GB" altLang="en-US" dirty="0" smtClean="0"/>
          </a:p>
          <a:p>
            <a:pPr marL="457200" indent="-457200">
              <a:buFont typeface="Arial" panose="020B0604020202020204" pitchFamily="34" charset="0"/>
              <a:buChar char="•"/>
            </a:pPr>
            <a:r>
              <a:rPr lang="en-GB" altLang="en-US" dirty="0" smtClean="0"/>
              <a:t>Assess your physical / cognitive / emotional stamina</a:t>
            </a:r>
          </a:p>
          <a:p>
            <a:pPr marL="457200" indent="-457200">
              <a:buFont typeface="Arial" panose="020B0604020202020204" pitchFamily="34" charset="0"/>
              <a:buChar char="•"/>
            </a:pPr>
            <a:r>
              <a:rPr lang="en-GB" altLang="en-US" dirty="0" smtClean="0"/>
              <a:t>Simulate work tasks at home to assess your capabilities </a:t>
            </a:r>
          </a:p>
          <a:p>
            <a:pPr marL="457200" indent="-457200">
              <a:buFont typeface="Arial" panose="020B0604020202020204" pitchFamily="34" charset="0"/>
              <a:buChar char="•"/>
            </a:pPr>
            <a:r>
              <a:rPr lang="en-GB" altLang="en-US" dirty="0" smtClean="0"/>
              <a:t>Keep communications open with your employer</a:t>
            </a:r>
          </a:p>
          <a:p>
            <a:pPr marL="457200" indent="-457200">
              <a:buFont typeface="Arial" panose="020B0604020202020204" pitchFamily="34" charset="0"/>
              <a:buChar char="•"/>
            </a:pPr>
            <a:r>
              <a:rPr lang="en-GB" altLang="en-US" dirty="0" smtClean="0"/>
              <a:t>Have a return to work planning meeting</a:t>
            </a:r>
          </a:p>
          <a:p>
            <a:pPr marL="457200" indent="-457200">
              <a:buFont typeface="Arial" panose="020B0604020202020204" pitchFamily="34" charset="0"/>
              <a:buChar char="•"/>
            </a:pPr>
            <a:r>
              <a:rPr lang="en-GB" altLang="en-US" dirty="0" smtClean="0"/>
              <a:t>Discuss with your GP / </a:t>
            </a:r>
            <a:r>
              <a:rPr lang="en-GB" altLang="en-US" dirty="0"/>
              <a:t>H</a:t>
            </a:r>
            <a:r>
              <a:rPr lang="en-GB" altLang="en-US" dirty="0" smtClean="0"/>
              <a:t>ealth Professional / Occupational Health – phased return / fit note </a:t>
            </a:r>
          </a:p>
          <a:p>
            <a:endParaRPr lang="en-GB" altLang="en-US" dirty="0" smtClean="0"/>
          </a:p>
        </p:txBody>
      </p:sp>
      <p:sp>
        <p:nvSpPr>
          <p:cNvPr id="4" name="Rectangle 3"/>
          <p:cNvSpPr/>
          <p:nvPr/>
        </p:nvSpPr>
        <p:spPr>
          <a:xfrm>
            <a:off x="667512" y="1505397"/>
            <a:ext cx="10725912" cy="954107"/>
          </a:xfrm>
          <a:prstGeom prst="rect">
            <a:avLst/>
          </a:prstGeom>
        </p:spPr>
        <p:txBody>
          <a:bodyPr wrap="square">
            <a:spAutoFit/>
          </a:bodyPr>
          <a:lstStyle/>
          <a:p>
            <a:endParaRPr lang="en-GB" sz="2800" dirty="0"/>
          </a:p>
          <a:p>
            <a:endParaRPr lang="en-GB" sz="2800" dirty="0"/>
          </a:p>
        </p:txBody>
      </p:sp>
    </p:spTree>
    <p:extLst>
      <p:ext uri="{BB962C8B-B14F-4D97-AF65-F5344CB8AC3E}">
        <p14:creationId xmlns:p14="http://schemas.microsoft.com/office/powerpoint/2010/main" val="3610102696"/>
      </p:ext>
    </p:extLst>
  </p:cSld>
  <p:clrMapOvr>
    <a:masterClrMapping/>
  </p:clrMapOvr>
  <mc:AlternateContent xmlns:mc="http://schemas.openxmlformats.org/markup-compatibility/2006" xmlns:p14="http://schemas.microsoft.com/office/powerpoint/2010/main">
    <mc:Choice Requires="p14">
      <p:transition spd="slow" p14:dur="2000" advTm="41945"/>
    </mc:Choice>
    <mc:Fallback xmlns="">
      <p:transition spd="slow" advTm="41945"/>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0625" y="152718"/>
            <a:ext cx="11536471" cy="886942"/>
          </a:xfrm>
        </p:spPr>
        <p:txBody>
          <a:bodyPr/>
          <a:lstStyle/>
          <a:p>
            <a:r>
              <a:rPr lang="en-GB" altLang="en-US" b="1" dirty="0" smtClean="0">
                <a:solidFill>
                  <a:srgbClr val="0070C0"/>
                </a:solidFill>
              </a:rPr>
              <a:t>Employment – reasonable adjustments  </a:t>
            </a:r>
            <a:endParaRPr lang="en-GB" altLang="en-US" b="1" dirty="0">
              <a:solidFill>
                <a:srgbClr val="0070C0"/>
              </a:solidFill>
            </a:endParaRPr>
          </a:p>
        </p:txBody>
      </p:sp>
      <p:sp>
        <p:nvSpPr>
          <p:cNvPr id="3" name="Content Placeholder 2"/>
          <p:cNvSpPr>
            <a:spLocks noGrp="1"/>
          </p:cNvSpPr>
          <p:nvPr>
            <p:ph sz="half" idx="1"/>
          </p:nvPr>
        </p:nvSpPr>
        <p:spPr>
          <a:xfrm>
            <a:off x="488515" y="1177447"/>
            <a:ext cx="10694597" cy="5525105"/>
          </a:xfrm>
        </p:spPr>
        <p:txBody>
          <a:bodyPr>
            <a:normAutofit/>
          </a:bodyPr>
          <a:lstStyle/>
          <a:p>
            <a:r>
              <a:rPr lang="en-GB" altLang="en-US" dirty="0" smtClean="0"/>
              <a:t>These are some examples of reasonable adjustments that may support your return to work:</a:t>
            </a:r>
          </a:p>
          <a:p>
            <a:pPr marL="457200" indent="-457200">
              <a:buFont typeface="Arial" panose="020B0604020202020204" pitchFamily="34" charset="0"/>
              <a:buChar char="•"/>
            </a:pPr>
            <a:r>
              <a:rPr lang="en-GB" altLang="en-US" dirty="0" smtClean="0"/>
              <a:t>Extended phased return </a:t>
            </a:r>
          </a:p>
          <a:p>
            <a:pPr marL="457200" indent="-457200">
              <a:buFont typeface="Arial" panose="020B0604020202020204" pitchFamily="34" charset="0"/>
              <a:buChar char="•"/>
            </a:pPr>
            <a:r>
              <a:rPr lang="en-GB" altLang="en-US" dirty="0" smtClean="0"/>
              <a:t>Work from home </a:t>
            </a:r>
          </a:p>
          <a:p>
            <a:pPr marL="457200" indent="-457200">
              <a:buFont typeface="Arial" panose="020B0604020202020204" pitchFamily="34" charset="0"/>
              <a:buChar char="•"/>
            </a:pPr>
            <a:r>
              <a:rPr lang="en-GB" altLang="en-US" dirty="0" smtClean="0"/>
              <a:t>Build in frequent rest breaks </a:t>
            </a:r>
          </a:p>
          <a:p>
            <a:pPr marL="457200" indent="-457200">
              <a:buFont typeface="Arial" panose="020B0604020202020204" pitchFamily="34" charset="0"/>
              <a:buChar char="•"/>
            </a:pPr>
            <a:r>
              <a:rPr lang="en-GB" altLang="en-US" dirty="0" smtClean="0"/>
              <a:t>Flexible / temporary changes in working hours</a:t>
            </a:r>
          </a:p>
          <a:p>
            <a:pPr marL="457200" indent="-457200">
              <a:buFont typeface="Arial" panose="020B0604020202020204" pitchFamily="34" charset="0"/>
              <a:buChar char="•"/>
            </a:pPr>
            <a:r>
              <a:rPr lang="en-GB" altLang="en-US" dirty="0" smtClean="0"/>
              <a:t>Parking permit / designated car space</a:t>
            </a:r>
          </a:p>
          <a:p>
            <a:pPr marL="457200" indent="-457200">
              <a:buFont typeface="Arial" panose="020B0604020202020204" pitchFamily="34" charset="0"/>
              <a:buChar char="•"/>
            </a:pPr>
            <a:r>
              <a:rPr lang="en-GB" altLang="en-US" dirty="0" smtClean="0"/>
              <a:t>Temporary delegation of certain tasks to others </a:t>
            </a:r>
          </a:p>
          <a:p>
            <a:pPr marL="457200" indent="-457200">
              <a:buFont typeface="Arial" panose="020B0604020202020204" pitchFamily="34" charset="0"/>
              <a:buChar char="•"/>
            </a:pPr>
            <a:r>
              <a:rPr lang="en-GB" altLang="en-US" dirty="0" smtClean="0"/>
              <a:t>Gradual reintroduction of roles and responsibilities</a:t>
            </a:r>
          </a:p>
        </p:txBody>
      </p:sp>
      <p:sp>
        <p:nvSpPr>
          <p:cNvPr id="4" name="Rectangle 3"/>
          <p:cNvSpPr/>
          <p:nvPr/>
        </p:nvSpPr>
        <p:spPr>
          <a:xfrm>
            <a:off x="667512" y="1505397"/>
            <a:ext cx="10725912" cy="954107"/>
          </a:xfrm>
          <a:prstGeom prst="rect">
            <a:avLst/>
          </a:prstGeom>
        </p:spPr>
        <p:txBody>
          <a:bodyPr wrap="square">
            <a:spAutoFit/>
          </a:bodyPr>
          <a:lstStyle/>
          <a:p>
            <a:endParaRPr lang="en-GB" sz="2800" dirty="0"/>
          </a:p>
          <a:p>
            <a:endParaRPr lang="en-GB" sz="2800" dirty="0"/>
          </a:p>
        </p:txBody>
      </p:sp>
    </p:spTree>
    <p:extLst>
      <p:ext uri="{BB962C8B-B14F-4D97-AF65-F5344CB8AC3E}">
        <p14:creationId xmlns:p14="http://schemas.microsoft.com/office/powerpoint/2010/main" val="1494089521"/>
      </p:ext>
    </p:extLst>
  </p:cSld>
  <p:clrMapOvr>
    <a:masterClrMapping/>
  </p:clrMapOvr>
  <mc:AlternateContent xmlns:mc="http://schemas.openxmlformats.org/markup-compatibility/2006" xmlns:p14="http://schemas.microsoft.com/office/powerpoint/2010/main">
    <mc:Choice Requires="p14">
      <p:transition spd="slow" p14:dur="2000" advTm="41945"/>
    </mc:Choice>
    <mc:Fallback xmlns="">
      <p:transition spd="slow" advTm="41945"/>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718"/>
            <a:ext cx="10783824" cy="836838"/>
          </a:xfrm>
        </p:spPr>
        <p:txBody>
          <a:bodyPr/>
          <a:lstStyle/>
          <a:p>
            <a:r>
              <a:rPr lang="en-GB" altLang="en-US" b="1" dirty="0" smtClean="0">
                <a:solidFill>
                  <a:srgbClr val="0070C0"/>
                </a:solidFill>
              </a:rPr>
              <a:t>Employment – sources of support</a:t>
            </a:r>
            <a:endParaRPr lang="en-GB" altLang="en-US" b="1" dirty="0">
              <a:solidFill>
                <a:srgbClr val="0070C0"/>
              </a:solidFill>
            </a:endParaRPr>
          </a:p>
        </p:txBody>
      </p:sp>
      <p:sp>
        <p:nvSpPr>
          <p:cNvPr id="3" name="Content Placeholder 2"/>
          <p:cNvSpPr>
            <a:spLocks noGrp="1"/>
          </p:cNvSpPr>
          <p:nvPr>
            <p:ph sz="half" idx="1"/>
          </p:nvPr>
        </p:nvSpPr>
        <p:spPr>
          <a:xfrm>
            <a:off x="576197" y="1139868"/>
            <a:ext cx="10606915" cy="5562684"/>
          </a:xfrm>
        </p:spPr>
        <p:txBody>
          <a:bodyPr>
            <a:normAutofit/>
          </a:bodyPr>
          <a:lstStyle/>
          <a:p>
            <a:pPr>
              <a:spcAft>
                <a:spcPts val="0"/>
              </a:spcAft>
              <a:buFont typeface="Arial" panose="020B0604020202020204" pitchFamily="34" charset="0"/>
              <a:buChar char="•"/>
              <a:defRPr/>
            </a:pPr>
            <a:r>
              <a:rPr lang="en-GB" dirty="0"/>
              <a:t>Managers</a:t>
            </a:r>
          </a:p>
          <a:p>
            <a:pPr>
              <a:spcAft>
                <a:spcPts val="0"/>
              </a:spcAft>
              <a:buFont typeface="Arial" panose="020B0604020202020204" pitchFamily="34" charset="0"/>
              <a:buChar char="•"/>
              <a:defRPr/>
            </a:pPr>
            <a:r>
              <a:rPr lang="en-GB" dirty="0"/>
              <a:t>Colleagues</a:t>
            </a:r>
          </a:p>
          <a:p>
            <a:pPr>
              <a:spcAft>
                <a:spcPts val="0"/>
              </a:spcAft>
              <a:buFont typeface="Arial" panose="020B0604020202020204" pitchFamily="34" charset="0"/>
              <a:buChar char="•"/>
              <a:defRPr/>
            </a:pPr>
            <a:r>
              <a:rPr lang="en-GB" dirty="0"/>
              <a:t>Occupational </a:t>
            </a:r>
            <a:r>
              <a:rPr lang="en-GB" dirty="0" smtClean="0"/>
              <a:t>Health</a:t>
            </a:r>
          </a:p>
          <a:p>
            <a:pPr marL="0" lvl="1" indent="0">
              <a:buClrTx/>
              <a:defRPr/>
            </a:pPr>
            <a:r>
              <a:rPr lang="en-GB" sz="2800" b="1" dirty="0" smtClean="0"/>
              <a:t>Access to Work: </a:t>
            </a:r>
            <a:r>
              <a:rPr lang="en-US" dirty="0">
                <a:hlinkClick r:id="rId2"/>
              </a:rPr>
              <a:t>https://</a:t>
            </a:r>
            <a:r>
              <a:rPr lang="en-US" dirty="0" smtClean="0">
                <a:hlinkClick r:id="rId2"/>
              </a:rPr>
              <a:t>www.gov.uk/access-to-work/overview</a:t>
            </a:r>
            <a:endParaRPr lang="en-GB" dirty="0"/>
          </a:p>
          <a:p>
            <a:pPr>
              <a:spcAft>
                <a:spcPts val="0"/>
              </a:spcAft>
              <a:buFont typeface="Arial" panose="020B0604020202020204" pitchFamily="34" charset="0"/>
              <a:buChar char="•"/>
              <a:defRPr/>
            </a:pPr>
            <a:r>
              <a:rPr lang="en-GB" dirty="0" smtClean="0"/>
              <a:t>Wellbeing </a:t>
            </a:r>
            <a:r>
              <a:rPr lang="en-GB" dirty="0"/>
              <a:t>services</a:t>
            </a:r>
          </a:p>
          <a:p>
            <a:pPr>
              <a:spcAft>
                <a:spcPts val="0"/>
              </a:spcAft>
              <a:buFont typeface="Arial" panose="020B0604020202020204" pitchFamily="34" charset="0"/>
              <a:buChar char="•"/>
              <a:defRPr/>
            </a:pPr>
            <a:r>
              <a:rPr lang="en-GB" dirty="0"/>
              <a:t>Unions</a:t>
            </a:r>
          </a:p>
          <a:p>
            <a:pPr>
              <a:spcAft>
                <a:spcPts val="0"/>
              </a:spcAft>
              <a:buFont typeface="Arial" panose="020B0604020202020204" pitchFamily="34" charset="0"/>
              <a:buChar char="•"/>
              <a:defRPr/>
            </a:pPr>
            <a:r>
              <a:rPr lang="en-GB" dirty="0"/>
              <a:t>ACAS</a:t>
            </a:r>
          </a:p>
          <a:p>
            <a:pPr>
              <a:spcAft>
                <a:spcPts val="0"/>
              </a:spcAft>
              <a:buFont typeface="Arial" panose="020B0604020202020204" pitchFamily="34" charset="0"/>
              <a:buChar char="•"/>
              <a:defRPr/>
            </a:pPr>
            <a:r>
              <a:rPr lang="en-GB" dirty="0"/>
              <a:t>C.A.B. </a:t>
            </a:r>
          </a:p>
          <a:p>
            <a:pPr>
              <a:spcAft>
                <a:spcPts val="0"/>
              </a:spcAft>
              <a:buFont typeface="Arial" panose="020B0604020202020204" pitchFamily="34" charset="0"/>
              <a:buChar char="•"/>
              <a:defRPr/>
            </a:pPr>
            <a:r>
              <a:rPr lang="en-GB" dirty="0">
                <a:hlinkClick r:id="rId3"/>
              </a:rPr>
              <a:t>http://fitforwork.org/</a:t>
            </a:r>
            <a:endParaRPr lang="en-GB" dirty="0"/>
          </a:p>
          <a:p>
            <a:endParaRPr lang="en-GB" altLang="en-US" dirty="0" smtClean="0"/>
          </a:p>
        </p:txBody>
      </p:sp>
      <p:sp>
        <p:nvSpPr>
          <p:cNvPr id="4" name="Rectangle 3"/>
          <p:cNvSpPr/>
          <p:nvPr/>
        </p:nvSpPr>
        <p:spPr>
          <a:xfrm>
            <a:off x="667512" y="1505397"/>
            <a:ext cx="10725912" cy="954107"/>
          </a:xfrm>
          <a:prstGeom prst="rect">
            <a:avLst/>
          </a:prstGeom>
        </p:spPr>
        <p:txBody>
          <a:bodyPr wrap="square">
            <a:spAutoFit/>
          </a:bodyPr>
          <a:lstStyle/>
          <a:p>
            <a:endParaRPr lang="en-GB" sz="2800" dirty="0"/>
          </a:p>
          <a:p>
            <a:endParaRPr lang="en-GB" sz="2800" dirty="0"/>
          </a:p>
        </p:txBody>
      </p:sp>
    </p:spTree>
    <p:extLst>
      <p:ext uri="{BB962C8B-B14F-4D97-AF65-F5344CB8AC3E}">
        <p14:creationId xmlns:p14="http://schemas.microsoft.com/office/powerpoint/2010/main" val="1576616619"/>
      </p:ext>
    </p:extLst>
  </p:cSld>
  <p:clrMapOvr>
    <a:masterClrMapping/>
  </p:clrMapOvr>
  <mc:AlternateContent xmlns:mc="http://schemas.openxmlformats.org/markup-compatibility/2006" xmlns:p14="http://schemas.microsoft.com/office/powerpoint/2010/main">
    <mc:Choice Requires="p14">
      <p:transition spd="slow" p14:dur="2000" advTm="41945"/>
    </mc:Choice>
    <mc:Fallback xmlns="">
      <p:transition spd="slow" advTm="41945"/>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718"/>
            <a:ext cx="7721600" cy="924520"/>
          </a:xfrm>
        </p:spPr>
        <p:txBody>
          <a:bodyPr/>
          <a:lstStyle/>
          <a:p>
            <a:r>
              <a:rPr lang="en-GB" altLang="en-US" b="1" dirty="0" smtClean="0">
                <a:solidFill>
                  <a:srgbClr val="0070C0"/>
                </a:solidFill>
              </a:rPr>
              <a:t>What next? </a:t>
            </a:r>
            <a:endParaRPr lang="en-GB" altLang="en-US" b="1" dirty="0">
              <a:solidFill>
                <a:srgbClr val="0070C0"/>
              </a:solidFill>
            </a:endParaRPr>
          </a:p>
        </p:txBody>
      </p:sp>
      <p:sp>
        <p:nvSpPr>
          <p:cNvPr id="3" name="Content Placeholder 2"/>
          <p:cNvSpPr>
            <a:spLocks noGrp="1"/>
          </p:cNvSpPr>
          <p:nvPr>
            <p:ph sz="half" idx="1"/>
          </p:nvPr>
        </p:nvSpPr>
        <p:spPr>
          <a:xfrm>
            <a:off x="609600" y="1499616"/>
            <a:ext cx="10573512" cy="5202936"/>
          </a:xfrm>
        </p:spPr>
        <p:txBody>
          <a:bodyPr>
            <a:normAutofit/>
          </a:bodyPr>
          <a:lstStyle/>
          <a:p>
            <a:r>
              <a:rPr lang="en-GB" sz="2400" dirty="0"/>
              <a:t>Please talk to your GP if: </a:t>
            </a:r>
            <a:endParaRPr lang="en-GB" sz="2400" dirty="0" smtClean="0"/>
          </a:p>
          <a:p>
            <a:endParaRPr lang="en-GB" sz="2400" dirty="0"/>
          </a:p>
          <a:p>
            <a:pPr marL="1600200" lvl="1" indent="-1143000"/>
            <a:r>
              <a:rPr lang="en-GB" b="1" dirty="0"/>
              <a:t>Your fatigue is getting worse rather than better</a:t>
            </a:r>
            <a:r>
              <a:rPr lang="en-GB" b="1" dirty="0" smtClean="0"/>
              <a:t>.</a:t>
            </a:r>
          </a:p>
          <a:p>
            <a:pPr marL="1600200" lvl="1" indent="-1143000"/>
            <a:endParaRPr lang="en-GB" b="1" dirty="0"/>
          </a:p>
          <a:p>
            <a:pPr marL="1600200" lvl="1" indent="-1143000"/>
            <a:r>
              <a:rPr lang="en-GB" b="1" dirty="0"/>
              <a:t>After 3 months your fatigue is unchanged</a:t>
            </a:r>
            <a:r>
              <a:rPr lang="en-GB" b="1" dirty="0" smtClean="0"/>
              <a:t>.</a:t>
            </a:r>
          </a:p>
          <a:p>
            <a:pPr marL="1600200" lvl="1" indent="-1143000"/>
            <a:endParaRPr lang="en-GB" b="1" dirty="0"/>
          </a:p>
          <a:p>
            <a:pPr marL="1600200" lvl="1" indent="-1143000"/>
            <a:r>
              <a:rPr lang="en-GB" b="1" dirty="0"/>
              <a:t>You are worried or have other new symptoms.</a:t>
            </a:r>
          </a:p>
          <a:p>
            <a:endParaRPr lang="en-GB" altLang="en-US" dirty="0" smtClean="0"/>
          </a:p>
        </p:txBody>
      </p:sp>
      <p:sp>
        <p:nvSpPr>
          <p:cNvPr id="4" name="Rectangle 3"/>
          <p:cNvSpPr/>
          <p:nvPr/>
        </p:nvSpPr>
        <p:spPr>
          <a:xfrm>
            <a:off x="667512" y="1505397"/>
            <a:ext cx="10725912" cy="954107"/>
          </a:xfrm>
          <a:prstGeom prst="rect">
            <a:avLst/>
          </a:prstGeom>
        </p:spPr>
        <p:txBody>
          <a:bodyPr wrap="square">
            <a:spAutoFit/>
          </a:bodyPr>
          <a:lstStyle/>
          <a:p>
            <a:endParaRPr lang="en-GB" sz="2800" dirty="0"/>
          </a:p>
          <a:p>
            <a:endParaRPr lang="en-GB" sz="2800" dirty="0"/>
          </a:p>
        </p:txBody>
      </p:sp>
    </p:spTree>
    <p:extLst>
      <p:ext uri="{BB962C8B-B14F-4D97-AF65-F5344CB8AC3E}">
        <p14:creationId xmlns:p14="http://schemas.microsoft.com/office/powerpoint/2010/main" val="772110308"/>
      </p:ext>
    </p:extLst>
  </p:cSld>
  <p:clrMapOvr>
    <a:masterClrMapping/>
  </p:clrMapOvr>
  <mc:AlternateContent xmlns:mc="http://schemas.openxmlformats.org/markup-compatibility/2006" xmlns:p14="http://schemas.microsoft.com/office/powerpoint/2010/main">
    <mc:Choice Requires="p14">
      <p:transition spd="slow" p14:dur="2000" advTm="41945"/>
    </mc:Choice>
    <mc:Fallback xmlns="">
      <p:transition spd="slow" advTm="41945"/>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718"/>
            <a:ext cx="7721600" cy="924520"/>
          </a:xfrm>
        </p:spPr>
        <p:txBody>
          <a:bodyPr/>
          <a:lstStyle/>
          <a:p>
            <a:r>
              <a:rPr lang="en-GB" altLang="en-US" b="1" dirty="0" smtClean="0">
                <a:solidFill>
                  <a:srgbClr val="0070C0"/>
                </a:solidFill>
              </a:rPr>
              <a:t>Useful resources </a:t>
            </a:r>
            <a:endParaRPr lang="en-GB" altLang="en-US" b="1" dirty="0">
              <a:solidFill>
                <a:srgbClr val="0070C0"/>
              </a:solidFill>
            </a:endParaRPr>
          </a:p>
        </p:txBody>
      </p:sp>
      <p:sp>
        <p:nvSpPr>
          <p:cNvPr id="3" name="Content Placeholder 2"/>
          <p:cNvSpPr>
            <a:spLocks noGrp="1"/>
          </p:cNvSpPr>
          <p:nvPr>
            <p:ph sz="half" idx="1"/>
          </p:nvPr>
        </p:nvSpPr>
        <p:spPr>
          <a:xfrm>
            <a:off x="609600" y="1499616"/>
            <a:ext cx="10573512" cy="5202936"/>
          </a:xfrm>
        </p:spPr>
        <p:txBody>
          <a:bodyPr>
            <a:normAutofit fontScale="92500" lnSpcReduction="10000"/>
          </a:bodyPr>
          <a:lstStyle/>
          <a:p>
            <a:r>
              <a:rPr lang="en-GB" dirty="0"/>
              <a:t>General: </a:t>
            </a:r>
            <a:endParaRPr lang="en-GB" u="sng" dirty="0">
              <a:hlinkClick r:id="rId2"/>
            </a:endParaRPr>
          </a:p>
          <a:p>
            <a:r>
              <a:rPr lang="en-GB" u="sng" dirty="0">
                <a:hlinkClick r:id="rId2"/>
              </a:rPr>
              <a:t>www.yourcovidrecovery.nhs.uk</a:t>
            </a:r>
            <a:endParaRPr lang="en-GB" u="sng" dirty="0"/>
          </a:p>
          <a:p>
            <a:endParaRPr lang="en-GB" u="sng" dirty="0"/>
          </a:p>
          <a:p>
            <a:r>
              <a:rPr lang="en-GB" dirty="0"/>
              <a:t>Diet: </a:t>
            </a:r>
            <a:endParaRPr lang="en-GB" u="sng" dirty="0"/>
          </a:p>
          <a:p>
            <a:r>
              <a:rPr lang="en-GB" u="sng" dirty="0">
                <a:hlinkClick r:id="rId3"/>
              </a:rPr>
              <a:t>www.bda.uk.com</a:t>
            </a:r>
            <a:r>
              <a:rPr lang="en-GB" dirty="0"/>
              <a:t> </a:t>
            </a:r>
          </a:p>
          <a:p>
            <a:endParaRPr lang="en-GB" dirty="0"/>
          </a:p>
          <a:p>
            <a:r>
              <a:rPr lang="en-GB" dirty="0"/>
              <a:t>Loss of taste and smell: </a:t>
            </a:r>
          </a:p>
          <a:p>
            <a:r>
              <a:rPr lang="en-GB" dirty="0">
                <a:solidFill>
                  <a:schemeClr val="accent3"/>
                </a:solidFill>
                <a:hlinkClick r:id="rId4"/>
              </a:rPr>
              <a:t>www.fifthsense.org.uk</a:t>
            </a:r>
            <a:endParaRPr lang="en-GB" dirty="0">
              <a:solidFill>
                <a:schemeClr val="accent3"/>
              </a:solidFill>
            </a:endParaRPr>
          </a:p>
          <a:p>
            <a:endParaRPr lang="en-GB" dirty="0">
              <a:solidFill>
                <a:schemeClr val="accent3"/>
              </a:solidFill>
            </a:endParaRPr>
          </a:p>
          <a:p>
            <a:r>
              <a:rPr lang="en-GB" i="1" dirty="0">
                <a:hlinkClick r:id="rId5"/>
              </a:rPr>
              <a:t>www.abscent.org</a:t>
            </a:r>
            <a:r>
              <a:rPr lang="en-GB" i="1" dirty="0"/>
              <a:t> </a:t>
            </a:r>
            <a:endParaRPr lang="en-GB" dirty="0"/>
          </a:p>
          <a:p>
            <a:endParaRPr lang="en-GB" altLang="en-US" dirty="0" smtClean="0"/>
          </a:p>
        </p:txBody>
      </p:sp>
      <p:sp>
        <p:nvSpPr>
          <p:cNvPr id="4" name="Rectangle 3"/>
          <p:cNvSpPr/>
          <p:nvPr/>
        </p:nvSpPr>
        <p:spPr>
          <a:xfrm>
            <a:off x="667512" y="1505397"/>
            <a:ext cx="10725912" cy="954107"/>
          </a:xfrm>
          <a:prstGeom prst="rect">
            <a:avLst/>
          </a:prstGeom>
        </p:spPr>
        <p:txBody>
          <a:bodyPr wrap="square">
            <a:spAutoFit/>
          </a:bodyPr>
          <a:lstStyle/>
          <a:p>
            <a:endParaRPr lang="en-GB" sz="2800" dirty="0"/>
          </a:p>
          <a:p>
            <a:endParaRPr lang="en-GB" sz="2800" dirty="0"/>
          </a:p>
        </p:txBody>
      </p:sp>
    </p:spTree>
    <p:extLst>
      <p:ext uri="{BB962C8B-B14F-4D97-AF65-F5344CB8AC3E}">
        <p14:creationId xmlns:p14="http://schemas.microsoft.com/office/powerpoint/2010/main" val="4139494120"/>
      </p:ext>
    </p:extLst>
  </p:cSld>
  <p:clrMapOvr>
    <a:masterClrMapping/>
  </p:clrMapOvr>
  <mc:AlternateContent xmlns:mc="http://schemas.openxmlformats.org/markup-compatibility/2006" xmlns:p14="http://schemas.microsoft.com/office/powerpoint/2010/main">
    <mc:Choice Requires="p14">
      <p:transition spd="slow" p14:dur="2000" advTm="41945"/>
    </mc:Choice>
    <mc:Fallback xmlns="">
      <p:transition spd="slow" advTm="41945"/>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solidFill>
                  <a:srgbClr val="0070C0"/>
                </a:solidFill>
              </a:rPr>
              <a:t>Fatigue is real </a:t>
            </a:r>
            <a:endParaRPr lang="en-GB" dirty="0">
              <a:solidFill>
                <a:srgbClr val="0070C0"/>
              </a:solidFill>
            </a:endParaRPr>
          </a:p>
        </p:txBody>
      </p:sp>
      <p:sp>
        <p:nvSpPr>
          <p:cNvPr id="2" name="Content Placeholder 1"/>
          <p:cNvSpPr>
            <a:spLocks noGrp="1"/>
          </p:cNvSpPr>
          <p:nvPr>
            <p:ph idx="1"/>
          </p:nvPr>
        </p:nvSpPr>
        <p:spPr/>
        <p:txBody>
          <a:bodyPr>
            <a:normAutofit lnSpcReduction="10000"/>
          </a:bodyPr>
          <a:lstStyle/>
          <a:p>
            <a:pPr marL="342900" indent="-342900">
              <a:buFont typeface="Arial" panose="020B0604020202020204" pitchFamily="34" charset="0"/>
              <a:buChar char="•"/>
            </a:pPr>
            <a:r>
              <a:rPr lang="en-GB" sz="2400" dirty="0" smtClean="0"/>
              <a:t>Fatigue is a common symptom following a viral infection.</a:t>
            </a:r>
          </a:p>
          <a:p>
            <a:pPr marL="342900" indent="-342900">
              <a:buFont typeface="Arial" panose="020B0604020202020204" pitchFamily="34" charset="0"/>
              <a:buChar char="•"/>
            </a:pPr>
            <a:endParaRPr lang="en-GB" sz="2400" dirty="0" smtClean="0"/>
          </a:p>
          <a:p>
            <a:pPr marL="342900" indent="-342900">
              <a:buFont typeface="Arial" panose="020B0604020202020204" pitchFamily="34" charset="0"/>
              <a:buChar char="•"/>
            </a:pPr>
            <a:r>
              <a:rPr lang="en-GB" sz="2400" dirty="0" smtClean="0"/>
              <a:t>It is a continuing response to the COVID virus even though the infection has gone.</a:t>
            </a:r>
          </a:p>
          <a:p>
            <a:pPr marL="342900" indent="-342900">
              <a:buFont typeface="Arial" panose="020B0604020202020204" pitchFamily="34" charset="0"/>
              <a:buChar char="•"/>
            </a:pPr>
            <a:endParaRPr lang="en-GB" sz="2400" dirty="0"/>
          </a:p>
          <a:p>
            <a:pPr marL="342900" indent="-342900">
              <a:buFont typeface="Arial" panose="020B0604020202020204" pitchFamily="34" charset="0"/>
              <a:buChar char="•"/>
            </a:pPr>
            <a:r>
              <a:rPr lang="en-GB" sz="2400" dirty="0" smtClean="0"/>
              <a:t>It is different than ordinary tiredness and can be physical and cognitive in nature. It can also affect your emotional wellbeing. </a:t>
            </a:r>
          </a:p>
          <a:p>
            <a:pPr marL="342900" indent="-342900">
              <a:buFont typeface="Arial" panose="020B0604020202020204" pitchFamily="34" charset="0"/>
              <a:buChar char="•"/>
            </a:pPr>
            <a:endParaRPr lang="en-GB" sz="2400" dirty="0" smtClean="0"/>
          </a:p>
          <a:p>
            <a:pPr marL="342900" indent="-342900">
              <a:buFont typeface="Arial" panose="020B0604020202020204" pitchFamily="34" charset="0"/>
              <a:buChar char="•"/>
            </a:pPr>
            <a:r>
              <a:rPr lang="en-GB" sz="2400" dirty="0" smtClean="0"/>
              <a:t>It is important to understand the impact it is having on yourself and to explain this to others.</a:t>
            </a:r>
          </a:p>
          <a:p>
            <a:endParaRPr lang="en-GB" dirty="0" smtClean="0"/>
          </a:p>
          <a:p>
            <a:endParaRPr lang="en-GB" dirty="0"/>
          </a:p>
        </p:txBody>
      </p:sp>
    </p:spTree>
    <p:extLst>
      <p:ext uri="{BB962C8B-B14F-4D97-AF65-F5344CB8AC3E}">
        <p14:creationId xmlns:p14="http://schemas.microsoft.com/office/powerpoint/2010/main" val="16911015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718"/>
            <a:ext cx="7721600" cy="874416"/>
          </a:xfrm>
        </p:spPr>
        <p:txBody>
          <a:bodyPr/>
          <a:lstStyle/>
          <a:p>
            <a:r>
              <a:rPr lang="en-GB" dirty="0" smtClean="0">
                <a:solidFill>
                  <a:srgbClr val="0070C0"/>
                </a:solidFill>
              </a:rPr>
              <a:t>The human battery </a:t>
            </a:r>
            <a:endParaRPr lang="en-GB" dirty="0">
              <a:solidFill>
                <a:srgbClr val="0070C0"/>
              </a:solidFill>
            </a:endParaRPr>
          </a:p>
        </p:txBody>
      </p:sp>
      <p:sp>
        <p:nvSpPr>
          <p:cNvPr id="3" name="Content Placeholder 2"/>
          <p:cNvSpPr>
            <a:spLocks noGrp="1"/>
          </p:cNvSpPr>
          <p:nvPr>
            <p:ph idx="1"/>
          </p:nvPr>
        </p:nvSpPr>
        <p:spPr>
          <a:xfrm>
            <a:off x="573024" y="1089764"/>
            <a:ext cx="10160000" cy="5484457"/>
          </a:xfrm>
        </p:spPr>
        <p:txBody>
          <a:bodyPr/>
          <a:lstStyle/>
          <a:p>
            <a:pPr marL="342900" indent="-342900">
              <a:buFont typeface="Arial" panose="020B0604020202020204" pitchFamily="34" charset="0"/>
              <a:buChar char="•"/>
            </a:pPr>
            <a:r>
              <a:rPr lang="en-GB" sz="2400" dirty="0" smtClean="0"/>
              <a:t>A useful analogy is to think about your body being a human battery.</a:t>
            </a:r>
          </a:p>
          <a:p>
            <a:pPr marL="342900" indent="-342900">
              <a:buFont typeface="Arial" panose="020B0604020202020204" pitchFamily="34" charset="0"/>
              <a:buChar char="•"/>
            </a:pPr>
            <a:endParaRPr lang="en-GB" sz="2400" dirty="0" smtClean="0"/>
          </a:p>
          <a:p>
            <a:pPr marL="342900" indent="-342900">
              <a:buFont typeface="Arial" panose="020B0604020202020204" pitchFamily="34" charset="0"/>
              <a:buChar char="•"/>
            </a:pPr>
            <a:r>
              <a:rPr lang="en-GB" sz="2400" dirty="0" smtClean="0"/>
              <a:t>Ask yourself what depletes your battery and what helps to top it up? </a:t>
            </a:r>
          </a:p>
          <a:p>
            <a:endParaRPr lang="en-GB" sz="2400" dirty="0" smtClean="0"/>
          </a:p>
          <a:p>
            <a:pPr marL="342900" indent="-342900">
              <a:buFont typeface="Arial" panose="020B0604020202020204" pitchFamily="34" charset="0"/>
              <a:buChar char="•"/>
            </a:pPr>
            <a:r>
              <a:rPr lang="en-GB" sz="2400" dirty="0" smtClean="0"/>
              <a:t>Whilst you are recovering your battery capacity will be greatly reduced.	</a:t>
            </a:r>
          </a:p>
          <a:p>
            <a:r>
              <a:rPr lang="en-GB" dirty="0" smtClean="0"/>
              <a:t>				</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91122" y="4772415"/>
            <a:ext cx="3124200" cy="19240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665081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152718"/>
            <a:ext cx="10125205" cy="799260"/>
          </a:xfrm>
        </p:spPr>
        <p:txBody>
          <a:bodyPr/>
          <a:lstStyle/>
          <a:p>
            <a:r>
              <a:rPr lang="en-GB" dirty="0" smtClean="0">
                <a:solidFill>
                  <a:srgbClr val="0070C0"/>
                </a:solidFill>
              </a:rPr>
              <a:t>The over / under activity cycle</a:t>
            </a:r>
            <a:endParaRPr lang="en-GB" dirty="0">
              <a:solidFill>
                <a:srgbClr val="0070C0"/>
              </a:solidFill>
            </a:endParaRPr>
          </a:p>
        </p:txBody>
      </p:sp>
      <p:sp>
        <p:nvSpPr>
          <p:cNvPr id="3" name="Content Placeholder 2"/>
          <p:cNvSpPr>
            <a:spLocks noGrp="1"/>
          </p:cNvSpPr>
          <p:nvPr>
            <p:ph idx="1"/>
          </p:nvPr>
        </p:nvSpPr>
        <p:spPr>
          <a:xfrm>
            <a:off x="609600" y="1027134"/>
            <a:ext cx="10160000" cy="5461347"/>
          </a:xfrm>
        </p:spPr>
        <p:txBody>
          <a:bodyPr/>
          <a:lstStyle/>
          <a:p>
            <a:pPr marL="342900" indent="-342900">
              <a:buFont typeface="Arial" panose="020B0604020202020204" pitchFamily="34" charset="0"/>
              <a:buChar char="•"/>
            </a:pPr>
            <a:r>
              <a:rPr lang="en-GB" sz="2400" dirty="0" smtClean="0"/>
              <a:t>We all have to engage in activities in our daily lives and have different roles and responsibilities. </a:t>
            </a:r>
          </a:p>
          <a:p>
            <a:pPr marL="342900" indent="-342900">
              <a:buFont typeface="Arial" panose="020B0604020202020204" pitchFamily="34" charset="0"/>
              <a:buChar char="•"/>
            </a:pPr>
            <a:endParaRPr lang="en-GB" sz="2400" dirty="0"/>
          </a:p>
          <a:p>
            <a:pPr marL="342900" indent="-342900">
              <a:buFont typeface="Arial" panose="020B0604020202020204" pitchFamily="34" charset="0"/>
              <a:buChar char="•"/>
            </a:pPr>
            <a:r>
              <a:rPr lang="en-GB" sz="2400" dirty="0" smtClean="0"/>
              <a:t>It is important to manage these activities in a way that does not impact on fatigue. </a:t>
            </a:r>
          </a:p>
          <a:p>
            <a:pPr marL="342900" indent="-342900">
              <a:buFont typeface="Arial" panose="020B0604020202020204" pitchFamily="34" charset="0"/>
              <a:buChar char="•"/>
            </a:pPr>
            <a:endParaRPr lang="en-GB" sz="2400" dirty="0"/>
          </a:p>
          <a:p>
            <a:pPr marL="342900" indent="-342900">
              <a:buFont typeface="Arial" panose="020B0604020202020204" pitchFamily="34" charset="0"/>
              <a:buChar char="•"/>
            </a:pPr>
            <a:r>
              <a:rPr lang="en-GB" sz="2400" dirty="0" smtClean="0"/>
              <a:t>It is all to easy to push through on a better day or when you have commitments and responsibilities but the impact of this can lead to enforced rest. </a:t>
            </a:r>
          </a:p>
          <a:p>
            <a:endParaRPr lang="en-GB" sz="2400" dirty="0"/>
          </a:p>
          <a:p>
            <a:pPr marL="342900" indent="-342900">
              <a:buFont typeface="Arial" panose="020B0604020202020204" pitchFamily="34" charset="0"/>
              <a:buChar char="•"/>
            </a:pPr>
            <a:r>
              <a:rPr lang="en-GB" sz="2400" dirty="0" smtClean="0"/>
              <a:t>This is what we call the over / under activity cycle</a:t>
            </a:r>
            <a:r>
              <a:rPr lang="en-GB" sz="2400" dirty="0"/>
              <a:t> </a:t>
            </a:r>
            <a:r>
              <a:rPr lang="en-GB" sz="2400" dirty="0" smtClean="0"/>
              <a:t>or ‘boom and bust’.</a:t>
            </a:r>
          </a:p>
          <a:p>
            <a:pPr marL="342900" indent="-342900">
              <a:buFont typeface="Arial" panose="020B0604020202020204" pitchFamily="34" charset="0"/>
              <a:buChar char="•"/>
            </a:pPr>
            <a:endParaRPr lang="en-GB" dirty="0"/>
          </a:p>
        </p:txBody>
      </p:sp>
    </p:spTree>
    <p:extLst>
      <p:ext uri="{BB962C8B-B14F-4D97-AF65-F5344CB8AC3E}">
        <p14:creationId xmlns:p14="http://schemas.microsoft.com/office/powerpoint/2010/main" val="21193797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nvSpPr>
        <p:spPr>
          <a:xfrm>
            <a:off x="613775" y="401659"/>
            <a:ext cx="10835013" cy="1143059"/>
          </a:xfrm>
          <a:prstGeom prst="rect">
            <a:avLst/>
          </a:prstGeom>
        </p:spPr>
        <p:txBody>
          <a:bodyPr vert="horz" lIns="91443" tIns="45721" rIns="91443" bIns="45721" rtlCol="0" anchor="ctr">
            <a:normAutofit fontScale="92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b="1" dirty="0" smtClean="0">
                <a:solidFill>
                  <a:srgbClr val="0070C0"/>
                </a:solidFill>
              </a:rPr>
              <a:t>The OVER / UNDER ACTIVITY CYCLE </a:t>
            </a:r>
            <a:endParaRPr lang="en-GB" b="1" dirty="0">
              <a:solidFill>
                <a:srgbClr val="0070C0"/>
              </a:solidFill>
            </a:endParaRPr>
          </a:p>
        </p:txBody>
      </p:sp>
      <p:sp>
        <p:nvSpPr>
          <p:cNvPr id="5" name="Text Box 4"/>
          <p:cNvSpPr txBox="1"/>
          <p:nvPr/>
        </p:nvSpPr>
        <p:spPr>
          <a:xfrm>
            <a:off x="5278713" y="2053062"/>
            <a:ext cx="2416299" cy="523220"/>
          </a:xfrm>
          <a:prstGeom prst="rect">
            <a:avLst/>
          </a:prstGeom>
          <a:noFill/>
        </p:spPr>
        <p:txBody>
          <a:bodyPr wrap="square" rtlCol="0">
            <a:spAutoFit/>
          </a:bodyPr>
          <a:lstStyle/>
          <a:p>
            <a:r>
              <a:rPr lang="en-GB" altLang="en-US" sz="2800" dirty="0"/>
              <a:t>Better Day</a:t>
            </a:r>
          </a:p>
        </p:txBody>
      </p:sp>
      <p:sp>
        <p:nvSpPr>
          <p:cNvPr id="6" name="Text Box 5"/>
          <p:cNvSpPr txBox="1"/>
          <p:nvPr/>
        </p:nvSpPr>
        <p:spPr>
          <a:xfrm>
            <a:off x="1322617" y="3678114"/>
            <a:ext cx="3513481" cy="1384995"/>
          </a:xfrm>
          <a:prstGeom prst="rect">
            <a:avLst/>
          </a:prstGeom>
          <a:noFill/>
        </p:spPr>
        <p:txBody>
          <a:bodyPr wrap="square" rtlCol="0">
            <a:spAutoFit/>
          </a:bodyPr>
          <a:lstStyle/>
          <a:p>
            <a:pPr algn="ctr"/>
            <a:r>
              <a:rPr lang="en-GB" altLang="en-US" sz="2800" dirty="0"/>
              <a:t>Reduce/Stop </a:t>
            </a:r>
            <a:endParaRPr lang="en-GB" altLang="en-US" sz="2800" dirty="0" smtClean="0"/>
          </a:p>
          <a:p>
            <a:pPr algn="ctr"/>
            <a:r>
              <a:rPr lang="en-GB" altLang="en-US" sz="2800" dirty="0" smtClean="0"/>
              <a:t>all Activity </a:t>
            </a:r>
          </a:p>
          <a:p>
            <a:pPr algn="ctr"/>
            <a:r>
              <a:rPr lang="en-GB" altLang="en-US" sz="2800" dirty="0" smtClean="0"/>
              <a:t>“BUST”</a:t>
            </a:r>
            <a:endParaRPr lang="en-GB" altLang="en-US" sz="2800" dirty="0"/>
          </a:p>
        </p:txBody>
      </p:sp>
      <p:sp>
        <p:nvSpPr>
          <p:cNvPr id="7" name="Text Box 6"/>
          <p:cNvSpPr txBox="1"/>
          <p:nvPr/>
        </p:nvSpPr>
        <p:spPr>
          <a:xfrm>
            <a:off x="7677862" y="3808742"/>
            <a:ext cx="3472375" cy="954107"/>
          </a:xfrm>
          <a:prstGeom prst="rect">
            <a:avLst/>
          </a:prstGeom>
          <a:noFill/>
        </p:spPr>
        <p:txBody>
          <a:bodyPr wrap="square" rtlCol="0">
            <a:spAutoFit/>
          </a:bodyPr>
          <a:lstStyle/>
          <a:p>
            <a:r>
              <a:rPr lang="en-GB" altLang="en-US" sz="2800" dirty="0" smtClean="0"/>
              <a:t>Increase in Activity               	“BOOM”</a:t>
            </a:r>
            <a:endParaRPr lang="en-GB" altLang="en-US" sz="2800" dirty="0"/>
          </a:p>
        </p:txBody>
      </p:sp>
      <p:sp>
        <p:nvSpPr>
          <p:cNvPr id="8" name="Text Box 7"/>
          <p:cNvSpPr txBox="1"/>
          <p:nvPr/>
        </p:nvSpPr>
        <p:spPr>
          <a:xfrm>
            <a:off x="4470317" y="5372381"/>
            <a:ext cx="3506651" cy="954107"/>
          </a:xfrm>
          <a:prstGeom prst="rect">
            <a:avLst/>
          </a:prstGeom>
          <a:noFill/>
        </p:spPr>
        <p:txBody>
          <a:bodyPr wrap="square" rtlCol="0">
            <a:spAutoFit/>
          </a:bodyPr>
          <a:lstStyle/>
          <a:p>
            <a:pPr algn="ctr"/>
            <a:r>
              <a:rPr lang="en-GB" altLang="en-US" sz="2800"/>
              <a:t>Payback/</a:t>
            </a:r>
          </a:p>
          <a:p>
            <a:pPr algn="ctr"/>
            <a:r>
              <a:rPr lang="en-GB" altLang="en-US" sz="2800"/>
              <a:t>Increase in Symptoms</a:t>
            </a:r>
          </a:p>
        </p:txBody>
      </p:sp>
      <p:sp>
        <p:nvSpPr>
          <p:cNvPr id="10" name="Bent Arrow 9"/>
          <p:cNvSpPr/>
          <p:nvPr/>
        </p:nvSpPr>
        <p:spPr>
          <a:xfrm>
            <a:off x="2741757" y="2053061"/>
            <a:ext cx="2303899" cy="1151950"/>
          </a:xfrm>
          <a:prstGeom prst="ben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tLang="en-US">
              <a:solidFill>
                <a:schemeClr val="tx1"/>
              </a:solidFill>
            </a:endParaRPr>
          </a:p>
        </p:txBody>
      </p:sp>
      <p:sp>
        <p:nvSpPr>
          <p:cNvPr id="11" name="Bent Arrow 10"/>
          <p:cNvSpPr/>
          <p:nvPr/>
        </p:nvSpPr>
        <p:spPr>
          <a:xfrm rot="5400000">
            <a:off x="7921084" y="1662518"/>
            <a:ext cx="1142424" cy="2073381"/>
          </a:xfrm>
          <a:prstGeom prst="bentArrow">
            <a:avLst>
              <a:gd name="adj1" fmla="val 25000"/>
              <a:gd name="adj2" fmla="val 21802"/>
              <a:gd name="adj3" fmla="val 25000"/>
              <a:gd name="adj4" fmla="val 43750"/>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tLang="en-US">
              <a:solidFill>
                <a:schemeClr val="tx1"/>
              </a:solidFill>
            </a:endParaRPr>
          </a:p>
        </p:txBody>
      </p:sp>
      <p:sp>
        <p:nvSpPr>
          <p:cNvPr id="12" name="Bent Arrow 11"/>
          <p:cNvSpPr/>
          <p:nvPr/>
        </p:nvSpPr>
        <p:spPr>
          <a:xfrm rot="10800000">
            <a:off x="8198595" y="4762848"/>
            <a:ext cx="1215452" cy="1562715"/>
          </a:xfrm>
          <a:prstGeom prst="ben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tLang="en-US">
              <a:solidFill>
                <a:schemeClr val="tx1"/>
              </a:solidFill>
            </a:endParaRPr>
          </a:p>
        </p:txBody>
      </p:sp>
      <p:sp>
        <p:nvSpPr>
          <p:cNvPr id="13" name="Bent Arrow 12"/>
          <p:cNvSpPr/>
          <p:nvPr/>
        </p:nvSpPr>
        <p:spPr>
          <a:xfrm rot="16200000">
            <a:off x="2815424" y="4900548"/>
            <a:ext cx="1278321" cy="1571707"/>
          </a:xfrm>
          <a:prstGeom prst="ben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tLang="en-US">
              <a:solidFill>
                <a:schemeClr val="tx1"/>
              </a:solidFill>
            </a:endParaRP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90897"/>
    </mc:Choice>
    <mc:Fallback xmlns="">
      <p:transition spd="slow" advTm="90897"/>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10" grpId="0" bldLvl="0" animBg="1"/>
      <p:bldP spid="11" grpId="0" bldLvl="0" animBg="1"/>
      <p:bldP spid="12" grpId="0" bldLvl="0" animBg="1"/>
      <p:bldP spid="13" grpId="0" bldLvl="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718"/>
            <a:ext cx="9456964" cy="1371600"/>
          </a:xfrm>
        </p:spPr>
        <p:txBody>
          <a:bodyPr>
            <a:normAutofit/>
          </a:bodyPr>
          <a:lstStyle/>
          <a:p>
            <a:r>
              <a:rPr lang="en-GB" b="1" dirty="0" smtClean="0">
                <a:solidFill>
                  <a:srgbClr val="0070C0"/>
                </a:solidFill>
              </a:rPr>
              <a:t>Reasons for doing more / </a:t>
            </a:r>
            <a:br>
              <a:rPr lang="en-GB" b="1" dirty="0" smtClean="0">
                <a:solidFill>
                  <a:srgbClr val="0070C0"/>
                </a:solidFill>
              </a:rPr>
            </a:br>
            <a:r>
              <a:rPr lang="en-GB" b="1" dirty="0" smtClean="0">
                <a:solidFill>
                  <a:srgbClr val="0070C0"/>
                </a:solidFill>
              </a:rPr>
              <a:t>Driver behaviours</a:t>
            </a:r>
            <a:endParaRPr lang="en-GB" b="1" dirty="0">
              <a:solidFill>
                <a:srgbClr val="0070C0"/>
              </a:solidFill>
            </a:endParaRPr>
          </a:p>
        </p:txBody>
      </p:sp>
      <p:sp>
        <p:nvSpPr>
          <p:cNvPr id="3" name="Content Placeholder 2"/>
          <p:cNvSpPr>
            <a:spLocks noGrp="1"/>
          </p:cNvSpPr>
          <p:nvPr>
            <p:ph idx="1"/>
          </p:nvPr>
        </p:nvSpPr>
        <p:spPr>
          <a:xfrm>
            <a:off x="609600" y="1616528"/>
            <a:ext cx="10972800" cy="4997214"/>
          </a:xfrm>
        </p:spPr>
        <p:txBody>
          <a:bodyPr>
            <a:normAutofit fontScale="85000" lnSpcReduction="20000"/>
          </a:bodyPr>
          <a:lstStyle/>
          <a:p>
            <a:pPr marL="457200" indent="-457200">
              <a:buFont typeface="Arial" panose="020B0604020202020204" pitchFamily="34" charset="0"/>
              <a:buChar char="•"/>
            </a:pPr>
            <a:r>
              <a:rPr lang="en-GB" sz="2800" dirty="0" smtClean="0"/>
              <a:t>Catching up with tasks</a:t>
            </a:r>
          </a:p>
          <a:p>
            <a:pPr marL="457200" indent="-457200">
              <a:buFont typeface="Arial" panose="020B0604020202020204" pitchFamily="34" charset="0"/>
              <a:buChar char="•"/>
            </a:pPr>
            <a:endParaRPr lang="en-GB" sz="2800" dirty="0" smtClean="0"/>
          </a:p>
          <a:p>
            <a:pPr marL="457200" indent="-457200">
              <a:buFont typeface="Arial" panose="020B0604020202020204" pitchFamily="34" charset="0"/>
              <a:buChar char="•"/>
            </a:pPr>
            <a:r>
              <a:rPr lang="en-GB" sz="2800" dirty="0" smtClean="0"/>
              <a:t>Feeling ‘normal’</a:t>
            </a:r>
          </a:p>
          <a:p>
            <a:pPr marL="457200" indent="-457200">
              <a:buFont typeface="Arial" panose="020B0604020202020204" pitchFamily="34" charset="0"/>
              <a:buChar char="•"/>
            </a:pPr>
            <a:endParaRPr lang="en-GB" sz="2800" dirty="0" smtClean="0"/>
          </a:p>
          <a:p>
            <a:pPr marL="457200" indent="-457200">
              <a:buFont typeface="Arial" panose="020B0604020202020204" pitchFamily="34" charset="0"/>
              <a:buChar char="•"/>
            </a:pPr>
            <a:r>
              <a:rPr lang="en-GB" sz="2800" dirty="0" smtClean="0"/>
              <a:t>Thinking I’m better</a:t>
            </a:r>
          </a:p>
          <a:p>
            <a:pPr marL="457200" indent="-457200">
              <a:buFont typeface="Arial" panose="020B0604020202020204" pitchFamily="34" charset="0"/>
              <a:buChar char="•"/>
            </a:pPr>
            <a:endParaRPr lang="en-GB" sz="2800" dirty="0" smtClean="0"/>
          </a:p>
          <a:p>
            <a:pPr marL="457200" indent="-457200">
              <a:buFont typeface="Arial" panose="020B0604020202020204" pitchFamily="34" charset="0"/>
              <a:buChar char="•"/>
            </a:pPr>
            <a:r>
              <a:rPr lang="en-GB" sz="2800" dirty="0" smtClean="0"/>
              <a:t>Enjoying the feeling</a:t>
            </a:r>
          </a:p>
          <a:p>
            <a:pPr marL="457200" indent="-457200">
              <a:buFont typeface="Arial" panose="020B0604020202020204" pitchFamily="34" charset="0"/>
              <a:buChar char="•"/>
            </a:pPr>
            <a:endParaRPr lang="en-GB" sz="2800" dirty="0" smtClean="0"/>
          </a:p>
          <a:p>
            <a:pPr marL="457200" indent="-457200">
              <a:buFont typeface="Arial" panose="020B0604020202020204" pitchFamily="34" charset="0"/>
              <a:buChar char="•"/>
            </a:pPr>
            <a:r>
              <a:rPr lang="en-GB" sz="2800" dirty="0" smtClean="0"/>
              <a:t>Emotions </a:t>
            </a:r>
            <a:r>
              <a:rPr lang="en-GB" sz="2800" dirty="0" err="1" smtClean="0"/>
              <a:t>eg</a:t>
            </a:r>
            <a:r>
              <a:rPr lang="en-GB" sz="2800" dirty="0" smtClean="0"/>
              <a:t>. Guilt and excitement</a:t>
            </a:r>
          </a:p>
          <a:p>
            <a:pPr marL="457200" indent="-457200">
              <a:buFont typeface="Arial" panose="020B0604020202020204" pitchFamily="34" charset="0"/>
              <a:buChar char="•"/>
            </a:pPr>
            <a:endParaRPr lang="en-GB" sz="2800" dirty="0" smtClean="0"/>
          </a:p>
          <a:p>
            <a:pPr marL="457200" indent="-457200">
              <a:buFont typeface="Arial" panose="020B0604020202020204" pitchFamily="34" charset="0"/>
              <a:buChar char="•"/>
            </a:pPr>
            <a:r>
              <a:rPr lang="en-GB" sz="2800" dirty="0" smtClean="0"/>
              <a:t>Social connections</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29412"/>
    </mc:Choice>
    <mc:Fallback xmlns="">
      <p:transition spd="slow" advTm="29412"/>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0070C0"/>
                </a:solidFill>
              </a:rPr>
              <a:t>The Boom and bust pattern</a:t>
            </a:r>
            <a:endParaRPr lang="en-GB" dirty="0">
              <a:solidFill>
                <a:srgbClr val="0070C0"/>
              </a:solidFill>
            </a:endParaRPr>
          </a:p>
        </p:txBody>
      </p:sp>
      <p:sp>
        <p:nvSpPr>
          <p:cNvPr id="3" name="Content Placeholder 2"/>
          <p:cNvSpPr>
            <a:spLocks noGrp="1"/>
          </p:cNvSpPr>
          <p:nvPr>
            <p:ph idx="1"/>
          </p:nvPr>
        </p:nvSpPr>
        <p:spPr>
          <a:xfrm>
            <a:off x="609600" y="1534886"/>
            <a:ext cx="10160000" cy="5127171"/>
          </a:xfrm>
        </p:spPr>
        <p:txBody>
          <a:bodyPr>
            <a:normAutofit lnSpcReduction="10000"/>
          </a:bodyPr>
          <a:lstStyle/>
          <a:p>
            <a:pPr marL="342900" indent="-342900">
              <a:buFont typeface="Arial" panose="020B0604020202020204" pitchFamily="34" charset="0"/>
              <a:buChar char="•"/>
            </a:pPr>
            <a:r>
              <a:rPr lang="en-GB" dirty="0" smtClean="0"/>
              <a:t>It’s important to try and keep to an even level of activity</a:t>
            </a:r>
          </a:p>
          <a:p>
            <a:endParaRPr lang="en-GB" dirty="0" smtClean="0"/>
          </a:p>
          <a:p>
            <a:pPr marL="342900" indent="-342900">
              <a:buFont typeface="Arial" panose="020B0604020202020204" pitchFamily="34" charset="0"/>
              <a:buChar char="•"/>
            </a:pPr>
            <a:r>
              <a:rPr lang="en-GB" dirty="0" smtClean="0"/>
              <a:t>This means an amount that is sustainable each day </a:t>
            </a:r>
          </a:p>
          <a:p>
            <a:pPr marL="342900" indent="-342900">
              <a:buFont typeface="Arial" panose="020B0604020202020204" pitchFamily="34" charset="0"/>
              <a:buChar char="•"/>
            </a:pPr>
            <a:endParaRPr lang="en-GB" dirty="0" smtClean="0"/>
          </a:p>
          <a:p>
            <a:pPr marL="342900" indent="-342900">
              <a:buFont typeface="Arial" panose="020B0604020202020204" pitchFamily="34" charset="0"/>
              <a:buChar char="•"/>
            </a:pPr>
            <a:r>
              <a:rPr lang="en-GB" dirty="0" smtClean="0"/>
              <a:t>The next slide shows the boom and bust pattern in a different way</a:t>
            </a:r>
          </a:p>
          <a:p>
            <a:endParaRPr lang="en-GB" dirty="0" smtClean="0"/>
          </a:p>
          <a:p>
            <a:pPr marL="342900" indent="-342900">
              <a:buFont typeface="Arial" panose="020B0604020202020204" pitchFamily="34" charset="0"/>
              <a:buChar char="•"/>
            </a:pPr>
            <a:r>
              <a:rPr lang="en-GB" dirty="0" smtClean="0"/>
              <a:t>The </a:t>
            </a:r>
            <a:r>
              <a:rPr lang="en-GB" dirty="0" smtClean="0">
                <a:solidFill>
                  <a:srgbClr val="FF0000"/>
                </a:solidFill>
              </a:rPr>
              <a:t>Red</a:t>
            </a:r>
            <a:r>
              <a:rPr lang="en-GB" dirty="0" smtClean="0"/>
              <a:t> line represents peaks and troughs of activity – ‘boom and bust’</a:t>
            </a:r>
          </a:p>
          <a:p>
            <a:pPr marL="342900" indent="-342900">
              <a:buFont typeface="Arial" panose="020B0604020202020204" pitchFamily="34" charset="0"/>
              <a:buChar char="•"/>
            </a:pPr>
            <a:endParaRPr lang="en-GB" dirty="0" smtClean="0"/>
          </a:p>
          <a:p>
            <a:pPr marL="342900" indent="-342900">
              <a:buFont typeface="Arial" panose="020B0604020202020204" pitchFamily="34" charset="0"/>
              <a:buChar char="•"/>
            </a:pPr>
            <a:r>
              <a:rPr lang="en-GB" dirty="0" smtClean="0"/>
              <a:t>The </a:t>
            </a:r>
            <a:r>
              <a:rPr lang="en-GB" dirty="0">
                <a:solidFill>
                  <a:srgbClr val="0070C0"/>
                </a:solidFill>
              </a:rPr>
              <a:t>B</a:t>
            </a:r>
            <a:r>
              <a:rPr lang="en-GB" dirty="0" smtClean="0">
                <a:solidFill>
                  <a:srgbClr val="0070C0"/>
                </a:solidFill>
              </a:rPr>
              <a:t>lue</a:t>
            </a:r>
            <a:r>
              <a:rPr lang="en-GB" dirty="0" smtClean="0"/>
              <a:t> broken lines indicate maximum / minimum energy levels to stay within, to help avoid the boom and bust</a:t>
            </a:r>
          </a:p>
          <a:p>
            <a:endParaRPr lang="en-GB" dirty="0" smtClean="0"/>
          </a:p>
          <a:p>
            <a:pPr marL="342900" indent="-342900">
              <a:buFont typeface="Arial" panose="020B0604020202020204" pitchFamily="34" charset="0"/>
              <a:buChar char="•"/>
            </a:pPr>
            <a:r>
              <a:rPr lang="en-GB" dirty="0" smtClean="0"/>
              <a:t>The </a:t>
            </a:r>
            <a:r>
              <a:rPr lang="en-GB" dirty="0" smtClean="0">
                <a:solidFill>
                  <a:srgbClr val="00B050"/>
                </a:solidFill>
              </a:rPr>
              <a:t>Green</a:t>
            </a:r>
            <a:r>
              <a:rPr lang="en-GB" dirty="0" smtClean="0"/>
              <a:t> broken lines represent an optimum energy pattern – which we call the baseline level of activity </a:t>
            </a:r>
          </a:p>
          <a:p>
            <a:endParaRPr lang="en-GB" dirty="0"/>
          </a:p>
        </p:txBody>
      </p:sp>
    </p:spTree>
    <p:extLst>
      <p:ext uri="{BB962C8B-B14F-4D97-AF65-F5344CB8AC3E}">
        <p14:creationId xmlns:p14="http://schemas.microsoft.com/office/powerpoint/2010/main" val="3016408236"/>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2.1|6.4|2.3|3.6|5.3"/>
</p:tagLst>
</file>

<file path=ppt/tags/tag2.xml><?xml version="1.0" encoding="utf-8"?>
<p:tagLst xmlns:a="http://schemas.openxmlformats.org/drawingml/2006/main" xmlns:r="http://schemas.openxmlformats.org/officeDocument/2006/relationships" xmlns:p="http://schemas.openxmlformats.org/presentationml/2006/main">
  <p:tag name="TIMING" val="|20.7|11.7|0.6|21.1|0.5|7.4|0.8|12.3"/>
</p:tagLst>
</file>

<file path=ppt/tags/tag3.xml><?xml version="1.0" encoding="utf-8"?>
<p:tagLst xmlns:a="http://schemas.openxmlformats.org/drawingml/2006/main" xmlns:r="http://schemas.openxmlformats.org/officeDocument/2006/relationships" xmlns:p="http://schemas.openxmlformats.org/presentationml/2006/main">
  <p:tag name="TIMING" val="|7.4|2.2|2.9|2.3|4|5.1"/>
</p:tagLst>
</file>

<file path=ppt/tags/tag4.xml><?xml version="1.0" encoding="utf-8"?>
<p:tagLst xmlns:a="http://schemas.openxmlformats.org/drawingml/2006/main" xmlns:r="http://schemas.openxmlformats.org/officeDocument/2006/relationships" xmlns:p="http://schemas.openxmlformats.org/presentationml/2006/main">
  <p:tag name="TIMING" val="|3.5"/>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Essential</Template>
  <TotalTime>744</TotalTime>
  <Words>2660</Words>
  <Application>Microsoft Office PowerPoint</Application>
  <PresentationFormat>Custom</PresentationFormat>
  <Paragraphs>1023</Paragraphs>
  <Slides>39</Slides>
  <Notes>3</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Essential</vt:lpstr>
      <vt:lpstr>Post COVID Fatigue Management </vt:lpstr>
      <vt:lpstr>Who we are</vt:lpstr>
      <vt:lpstr>Contents</vt:lpstr>
      <vt:lpstr>Fatigue is real </vt:lpstr>
      <vt:lpstr>The human battery </vt:lpstr>
      <vt:lpstr>The over / under activity cycle</vt:lpstr>
      <vt:lpstr>PowerPoint Presentation</vt:lpstr>
      <vt:lpstr>Reasons for doing more /  Driver behaviours</vt:lpstr>
      <vt:lpstr>The Boom and bust pattern</vt:lpstr>
      <vt:lpstr>Over activity + Under activity Cycle – boom &amp; Bust </vt:lpstr>
      <vt:lpstr>Starter / finisher pattern </vt:lpstr>
      <vt:lpstr>Establishing a Braking Distance</vt:lpstr>
      <vt:lpstr>Setting Your Own Stopping Point</vt:lpstr>
      <vt:lpstr>Setting Your Own Stopping Point… Cont’d</vt:lpstr>
      <vt:lpstr>Activity Diaries</vt:lpstr>
      <vt:lpstr>Blank Diary</vt:lpstr>
      <vt:lpstr>Guide to using an activity diary </vt:lpstr>
      <vt:lpstr>Example activity diaries</vt:lpstr>
      <vt:lpstr>Boom and Bust activity Diary</vt:lpstr>
      <vt:lpstr>Pacing Diary</vt:lpstr>
      <vt:lpstr>What is Rest?</vt:lpstr>
      <vt:lpstr>Why use Rest?</vt:lpstr>
      <vt:lpstr>Pillars of rest / prescription of rest</vt:lpstr>
      <vt:lpstr>Ideas for Rest</vt:lpstr>
      <vt:lpstr>Key Tips</vt:lpstr>
      <vt:lpstr>Pace, plan and Prioritise</vt:lpstr>
      <vt:lpstr>Pace, plan and Prioritise… cont’d</vt:lpstr>
      <vt:lpstr>Pace, plan and Prioritise… cont’d</vt:lpstr>
      <vt:lpstr>Sleep </vt:lpstr>
      <vt:lpstr>Sleep hygiene strategies</vt:lpstr>
      <vt:lpstr>Eat well </vt:lpstr>
      <vt:lpstr>Ways to increase your activity safely </vt:lpstr>
      <vt:lpstr>Communicating your health needs </vt:lpstr>
      <vt:lpstr>Communicating your health needs…</vt:lpstr>
      <vt:lpstr>Employment – are you ready to go back to work?  </vt:lpstr>
      <vt:lpstr>Employment – reasonable adjustments  </vt:lpstr>
      <vt:lpstr>Employment – sources of support</vt:lpstr>
      <vt:lpstr>What next? </vt:lpstr>
      <vt:lpstr>Useful resources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CFS/ME Foundation Stage 2</dc:title>
  <dc:creator>Taylor Hilary (Royal Devon and Exeter Foundation Trust)</dc:creator>
  <cp:lastModifiedBy>Siobhan Huskins </cp:lastModifiedBy>
  <cp:revision>223</cp:revision>
  <dcterms:created xsi:type="dcterms:W3CDTF">2020-08-28T10:39:00Z</dcterms:created>
  <dcterms:modified xsi:type="dcterms:W3CDTF">2021-01-28T15:53:40Z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2057-11.2.0.9937</vt:lpwstr>
  </property>
</Properties>
</file>